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4185900" cy="7562850"/>
  <p:notesSz cx="14185900" cy="75628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 autoAdjust="0"/>
    <p:restoredTop sz="94709" autoAdjust="0"/>
  </p:normalViewPr>
  <p:slideViewPr>
    <p:cSldViewPr>
      <p:cViewPr varScale="1">
        <p:scale>
          <a:sx n="101" d="100"/>
          <a:sy n="101" d="100"/>
        </p:scale>
        <p:origin x="-282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8035925" y="0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CD309-7C12-4BA0-96E1-573A25237F93}" type="datetimeFigureOut">
              <a:rPr lang="hu-HU" smtClean="0"/>
              <a:pPr/>
              <a:t>2021. 06. 04.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432300" y="566738"/>
            <a:ext cx="5321300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1419225" y="3592513"/>
            <a:ext cx="11347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8035925" y="7183438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DABAF-7284-428D-B130-8BC6FC542EA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3942" y="2344483"/>
            <a:ext cx="12058015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27885" y="4235196"/>
            <a:ext cx="993012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9295" y="1739455"/>
            <a:ext cx="617086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05738" y="1739455"/>
            <a:ext cx="617086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84002" y="12"/>
            <a:ext cx="3599992" cy="14562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022143" y="1456220"/>
            <a:ext cx="1561858" cy="42405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584002" y="1456194"/>
            <a:ext cx="651001" cy="18858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828009" y="3342068"/>
            <a:ext cx="4356100" cy="2629535"/>
          </a:xfrm>
          <a:custGeom>
            <a:avLst/>
            <a:gdLst/>
            <a:ahLst/>
            <a:cxnLst/>
            <a:rect l="l" t="t" r="r" b="b"/>
            <a:pathLst>
              <a:path w="4356100" h="2629535">
                <a:moveTo>
                  <a:pt x="0" y="2629077"/>
                </a:moveTo>
                <a:lnTo>
                  <a:pt x="4355985" y="2629077"/>
                </a:lnTo>
                <a:lnTo>
                  <a:pt x="4355985" y="0"/>
                </a:lnTo>
                <a:lnTo>
                  <a:pt x="0" y="0"/>
                </a:lnTo>
                <a:lnTo>
                  <a:pt x="0" y="262907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1235004" y="277368"/>
            <a:ext cx="2948990" cy="11788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235004" y="1456194"/>
            <a:ext cx="2948990" cy="210228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9295" y="302513"/>
            <a:ext cx="1276730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9295" y="1739455"/>
            <a:ext cx="1276730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23206" y="7033450"/>
            <a:ext cx="45394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9295" y="7033450"/>
            <a:ext cx="326275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13848" y="7033450"/>
            <a:ext cx="326275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26" Type="http://schemas.openxmlformats.org/officeDocument/2006/relationships/image" Target="../media/image46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7.png"/><Relationship Id="rId20" Type="http://schemas.openxmlformats.org/officeDocument/2006/relationships/image" Target="../media/image4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24" Type="http://schemas.openxmlformats.org/officeDocument/2006/relationships/image" Target="../media/image44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image" Target="../media/image43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7.png"/><Relationship Id="rId27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98299" y="4272758"/>
            <a:ext cx="2659380" cy="561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4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2200" b="1" spc="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2200" b="1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2200" b="1" spc="-80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2200" b="1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2200" b="1" spc="-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2200" b="1" spc="-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22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2200" b="1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2200" b="1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2200" b="1" spc="4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2200" b="1" spc="4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2200" b="1" spc="-35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2200" b="1" spc="-4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2200" b="1" spc="4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2200" b="1" spc="-4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2200" b="1" spc="-3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2200" b="1" dirty="0">
                <a:solidFill>
                  <a:srgbClr val="00549A"/>
                </a:solidFill>
                <a:latin typeface="Arial"/>
                <a:cs typeface="Arial"/>
              </a:rPr>
              <a:t>nk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b="1" spc="20" dirty="0">
                <a:solidFill>
                  <a:srgbClr val="00549A"/>
                </a:solidFill>
                <a:latin typeface="Arial"/>
                <a:cs typeface="Arial"/>
              </a:rPr>
              <a:t>az </a:t>
            </a:r>
            <a:r>
              <a:rPr sz="1400" b="1" spc="-20" dirty="0">
                <a:solidFill>
                  <a:srgbClr val="00549A"/>
                </a:solidFill>
                <a:latin typeface="Arial"/>
                <a:cs typeface="Arial"/>
              </a:rPr>
              <a:t>új </a:t>
            </a:r>
            <a:r>
              <a:rPr sz="1400" b="1" spc="-10" dirty="0">
                <a:solidFill>
                  <a:srgbClr val="00549A"/>
                </a:solidFill>
                <a:latin typeface="Arial"/>
                <a:cs typeface="Arial"/>
              </a:rPr>
              <a:t>minőségi </a:t>
            </a:r>
            <a:r>
              <a:rPr sz="1400" b="1" spc="-15" dirty="0">
                <a:solidFill>
                  <a:srgbClr val="00549A"/>
                </a:solidFill>
                <a:latin typeface="Arial"/>
                <a:cs typeface="Arial"/>
              </a:rPr>
              <a:t>nyílászá</a:t>
            </a:r>
            <a:r>
              <a:rPr sz="1400" b="1" spc="-4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400" b="1" spc="-15" dirty="0">
                <a:solidFill>
                  <a:srgbClr val="00549A"/>
                </a:solidFill>
                <a:latin typeface="Arial"/>
                <a:cs typeface="Arial"/>
              </a:rPr>
              <a:t>ójához!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0299" y="340375"/>
            <a:ext cx="13239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45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in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g 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et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őd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0299" y="660817"/>
            <a:ext cx="2583815" cy="771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7700"/>
              </a:lnSpc>
            </a:pPr>
            <a:r>
              <a:rPr sz="850" spc="-2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hu-HU" sz="850" spc="-35" dirty="0" err="1" smtClean="0">
                <a:solidFill>
                  <a:srgbClr val="414042"/>
                </a:solidFill>
                <a:latin typeface="Arial"/>
                <a:cs typeface="Arial"/>
              </a:rPr>
              <a:t>Kömmerling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ofi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sün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j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0299" y="1575369"/>
            <a:ext cx="2653030" cy="743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gúj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hnol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0299" y="2489921"/>
            <a:ext cx="269684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0299" y="3083575"/>
            <a:ext cx="1172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0299" y="5385217"/>
            <a:ext cx="2701925" cy="1391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04875">
              <a:lnSpc>
                <a:spcPct val="117700"/>
              </a:lnSpc>
            </a:pP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hu-HU" sz="850" spc="-45" dirty="0" err="1" smtClean="0">
                <a:solidFill>
                  <a:srgbClr val="231F20"/>
                </a:solidFill>
                <a:latin typeface="Arial"/>
                <a:cs typeface="Arial"/>
              </a:rPr>
              <a:t>Kömmerling</a:t>
            </a:r>
            <a:r>
              <a:rPr sz="85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őr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ső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n,</a:t>
            </a:r>
            <a:endParaRPr sz="850" dirty="0">
              <a:latin typeface="Arial"/>
              <a:cs typeface="Arial"/>
            </a:endParaRPr>
          </a:p>
          <a:p>
            <a:pPr marL="12700" marR="5080">
              <a:lnSpc>
                <a:spcPct val="117700"/>
              </a:lnSpc>
            </a:pP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spc="-45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k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om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y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ő</a:t>
            </a:r>
            <a:r>
              <a:rPr sz="850" spc="-40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hu-HU" sz="850" spc="-45" dirty="0" err="1" smtClean="0">
                <a:solidFill>
                  <a:srgbClr val="231F20"/>
                </a:solidFill>
                <a:latin typeface="Arial"/>
                <a:cs typeface="Arial"/>
              </a:rPr>
              <a:t>Kömmerling</a:t>
            </a:r>
            <a:r>
              <a:rPr sz="85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ofi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ok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850" spc="15" dirty="0" err="1" smtClean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0" dirty="0" err="1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 err="1" smtClean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 err="1" smtClean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 err="1" smtClean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 err="1" smtClean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lang="hu-HU" sz="850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20" dirty="0" smtClean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5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45" dirty="0" smtClean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850" spc="-5" dirty="0" smtClean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850" spc="15" dirty="0" smtClean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sz="850" spc="10" dirty="0" smtClean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850" dirty="0" smtClean="0">
                <a:solidFill>
                  <a:srgbClr val="231F20"/>
                </a:solidFill>
                <a:latin typeface="Arial"/>
                <a:cs typeface="Arial"/>
              </a:rPr>
              <a:t>8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 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300" y="2473975"/>
            <a:ext cx="189483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te</a:t>
            </a:r>
            <a:r>
              <a:rPr sz="1000" b="1" spc="-3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-65" dirty="0">
                <a:solidFill>
                  <a:srgbClr val="00549A"/>
                </a:solidFill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300" y="2794417"/>
            <a:ext cx="2725420" cy="2267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k,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az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hű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nh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lyis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röv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yis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gő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ür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az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re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186" y="5117985"/>
            <a:ext cx="2865120" cy="2146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298450" marR="2717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hh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ső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ülj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n.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yban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kt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ömő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186" y="5117985"/>
            <a:ext cx="2865107" cy="2145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5655" y="5444997"/>
            <a:ext cx="292569" cy="113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3255" y="5609069"/>
            <a:ext cx="2205609" cy="1016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5515" y="5761482"/>
            <a:ext cx="2194318" cy="1016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1230" y="5913869"/>
            <a:ext cx="1975485" cy="1003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0913" y="6066269"/>
            <a:ext cx="1981682" cy="803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913" y="6218669"/>
            <a:ext cx="2274506" cy="10134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583" y="6371069"/>
            <a:ext cx="2203450" cy="10135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7890" y="6523469"/>
            <a:ext cx="2276106" cy="8031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7890" y="6675881"/>
            <a:ext cx="2063343" cy="1016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4969" y="6828269"/>
            <a:ext cx="1901367" cy="1016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1300" y="5418852"/>
            <a:ext cx="2312670" cy="152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hh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ső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ülj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n.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yban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kt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ömő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2452" y="5245252"/>
            <a:ext cx="2611120" cy="1892300"/>
          </a:xfrm>
          <a:custGeom>
            <a:avLst/>
            <a:gdLst/>
            <a:ahLst/>
            <a:cxnLst/>
            <a:rect l="l" t="t" r="r" b="b"/>
            <a:pathLst>
              <a:path w="2611120" h="1892300">
                <a:moveTo>
                  <a:pt x="0" y="1892300"/>
                </a:moveTo>
                <a:lnTo>
                  <a:pt x="2611094" y="1892300"/>
                </a:lnTo>
                <a:lnTo>
                  <a:pt x="2611094" y="0"/>
                </a:lnTo>
                <a:lnTo>
                  <a:pt x="0" y="0"/>
                </a:lnTo>
                <a:lnTo>
                  <a:pt x="0" y="18923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304299" y="340375"/>
            <a:ext cx="12782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on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1000" b="1" spc="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04299" y="660817"/>
            <a:ext cx="2879725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04299" y="1118093"/>
            <a:ext cx="282575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04299" y="1727794"/>
            <a:ext cx="278130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ulh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!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04299" y="2337496"/>
            <a:ext cx="288988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04299" y="2931175"/>
            <a:ext cx="12045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5" dirty="0">
                <a:solidFill>
                  <a:srgbClr val="2A5FA1"/>
                </a:solidFill>
                <a:latin typeface="Arial"/>
                <a:cs typeface="Arial"/>
              </a:rPr>
              <a:t>Á</a:t>
            </a:r>
            <a:r>
              <a:rPr sz="1000" b="1" spc="-15" dirty="0">
                <a:solidFill>
                  <a:srgbClr val="2A5FA1"/>
                </a:solidFill>
                <a:latin typeface="Arial"/>
                <a:cs typeface="Arial"/>
              </a:rPr>
              <a:t>l</a:t>
            </a:r>
            <a:r>
              <a:rPr sz="1000" b="1" spc="30" dirty="0">
                <a:solidFill>
                  <a:srgbClr val="2A5FA1"/>
                </a:solidFill>
                <a:latin typeface="Arial"/>
                <a:cs typeface="Arial"/>
              </a:rPr>
              <a:t>t</a:t>
            </a:r>
            <a:r>
              <a:rPr sz="1000" b="1" spc="25" dirty="0">
                <a:solidFill>
                  <a:srgbClr val="2A5FA1"/>
                </a:solidFill>
                <a:latin typeface="Arial"/>
                <a:cs typeface="Arial"/>
              </a:rPr>
              <a:t>a</a:t>
            </a:r>
            <a:r>
              <a:rPr sz="1000" b="1" spc="0" dirty="0">
                <a:solidFill>
                  <a:srgbClr val="2A5FA1"/>
                </a:solidFill>
                <a:latin typeface="Arial"/>
                <a:cs typeface="Arial"/>
              </a:rPr>
              <a:t>lá</a:t>
            </a:r>
            <a:r>
              <a:rPr sz="1000" b="1" spc="-10" dirty="0">
                <a:solidFill>
                  <a:srgbClr val="2A5FA1"/>
                </a:solidFill>
                <a:latin typeface="Arial"/>
                <a:cs typeface="Arial"/>
              </a:rPr>
              <a:t>n</a:t>
            </a:r>
            <a:r>
              <a:rPr sz="1000" b="1" spc="5" dirty="0">
                <a:solidFill>
                  <a:srgbClr val="2A5FA1"/>
                </a:solidFill>
                <a:latin typeface="Arial"/>
                <a:cs typeface="Arial"/>
              </a:rPr>
              <a:t>o</a:t>
            </a:r>
            <a:r>
              <a:rPr sz="1000" b="1" spc="-25" dirty="0">
                <a:solidFill>
                  <a:srgbClr val="2A5FA1"/>
                </a:solidFill>
                <a:latin typeface="Arial"/>
                <a:cs typeface="Arial"/>
              </a:rPr>
              <a:t>s</a:t>
            </a:r>
            <a:r>
              <a:rPr sz="1000" b="1" dirty="0">
                <a:solidFill>
                  <a:srgbClr val="2A5FA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A5FA1"/>
                </a:solidFill>
                <a:latin typeface="Arial"/>
                <a:cs typeface="Arial"/>
              </a:rPr>
              <a:t>ú</a:t>
            </a:r>
            <a:r>
              <a:rPr sz="1000" b="1" spc="30" dirty="0">
                <a:solidFill>
                  <a:srgbClr val="2A5FA1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2A5FA1"/>
                </a:solidFill>
                <a:latin typeface="Arial"/>
                <a:cs typeface="Arial"/>
              </a:rPr>
              <a:t>m</a:t>
            </a:r>
            <a:r>
              <a:rPr sz="1000" b="1" spc="0" dirty="0">
                <a:solidFill>
                  <a:srgbClr val="2A5FA1"/>
                </a:solidFill>
                <a:latin typeface="Arial"/>
                <a:cs typeface="Arial"/>
              </a:rPr>
              <a:t>u</a:t>
            </a:r>
            <a:r>
              <a:rPr sz="1000" b="1" spc="30" dirty="0">
                <a:solidFill>
                  <a:srgbClr val="2A5FA1"/>
                </a:solidFill>
                <a:latin typeface="Arial"/>
                <a:cs typeface="Arial"/>
              </a:rPr>
              <a:t>t</a:t>
            </a:r>
            <a:r>
              <a:rPr sz="1000" b="1" spc="25" dirty="0">
                <a:solidFill>
                  <a:srgbClr val="2A5FA1"/>
                </a:solidFill>
                <a:latin typeface="Arial"/>
                <a:cs typeface="Arial"/>
              </a:rPr>
              <a:t>a</a:t>
            </a:r>
            <a:r>
              <a:rPr sz="1000" b="1" spc="15" dirty="0">
                <a:solidFill>
                  <a:srgbClr val="2A5FA1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2A5FA1"/>
                </a:solidFill>
                <a:latin typeface="Arial"/>
                <a:cs typeface="Arial"/>
              </a:rPr>
              <a:t>ó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04299" y="3251617"/>
            <a:ext cx="2898775" cy="150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4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9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őv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úl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–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04299" y="4775870"/>
            <a:ext cx="57340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20178" y="5302377"/>
            <a:ext cx="2945765" cy="18224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ct val="100000"/>
              </a:lnSpc>
            </a:pPr>
            <a:r>
              <a:rPr sz="700" spc="-20" dirty="0">
                <a:solidFill>
                  <a:srgbClr val="414042"/>
                </a:solidFill>
                <a:latin typeface="Arial"/>
                <a:cs typeface="Arial"/>
              </a:rPr>
              <a:t>Az </a:t>
            </a:r>
            <a:r>
              <a:rPr sz="700" spc="-10" dirty="0">
                <a:solidFill>
                  <a:srgbClr val="414042"/>
                </a:solidFill>
                <a:latin typeface="Arial"/>
                <a:cs typeface="Arial"/>
              </a:rPr>
              <a:t>Ön </a:t>
            </a:r>
            <a:r>
              <a:rPr sz="700" spc="-5" dirty="0">
                <a:solidFill>
                  <a:srgbClr val="414042"/>
                </a:solidFill>
                <a:latin typeface="Arial"/>
                <a:cs typeface="Arial"/>
              </a:rPr>
              <a:t>szakmai </a:t>
            </a:r>
            <a:r>
              <a:rPr sz="700" dirty="0">
                <a:solidFill>
                  <a:srgbClr val="414042"/>
                </a:solidFill>
                <a:latin typeface="Arial"/>
                <a:cs typeface="Arial"/>
              </a:rPr>
              <a:t>partne</a:t>
            </a:r>
            <a:r>
              <a:rPr sz="70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700" spc="-10" dirty="0">
                <a:solidFill>
                  <a:srgbClr val="414042"/>
                </a:solidFill>
                <a:latin typeface="Arial"/>
                <a:cs typeface="Arial"/>
              </a:rPr>
              <a:t>e: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12"/>
            <a:ext cx="3456000" cy="215278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42994" y="3375305"/>
            <a:ext cx="2700007" cy="182549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48397" y="4594200"/>
            <a:ext cx="1105535" cy="1105535"/>
          </a:xfrm>
          <a:custGeom>
            <a:avLst/>
            <a:gdLst/>
            <a:ahLst/>
            <a:cxnLst/>
            <a:rect l="l" t="t" r="r" b="b"/>
            <a:pathLst>
              <a:path w="1105534" h="1105535">
                <a:moveTo>
                  <a:pt x="552602" y="0"/>
                </a:moveTo>
                <a:lnTo>
                  <a:pt x="507280" y="1831"/>
                </a:lnTo>
                <a:lnTo>
                  <a:pt x="462967" y="7232"/>
                </a:lnTo>
                <a:lnTo>
                  <a:pt x="419805" y="16060"/>
                </a:lnTo>
                <a:lnTo>
                  <a:pt x="377937" y="28172"/>
                </a:lnTo>
                <a:lnTo>
                  <a:pt x="337504" y="43426"/>
                </a:lnTo>
                <a:lnTo>
                  <a:pt x="298649" y="61680"/>
                </a:lnTo>
                <a:lnTo>
                  <a:pt x="261515" y="82792"/>
                </a:lnTo>
                <a:lnTo>
                  <a:pt x="226242" y="106620"/>
                </a:lnTo>
                <a:lnTo>
                  <a:pt x="192974" y="133021"/>
                </a:lnTo>
                <a:lnTo>
                  <a:pt x="161853" y="161853"/>
                </a:lnTo>
                <a:lnTo>
                  <a:pt x="133021" y="192974"/>
                </a:lnTo>
                <a:lnTo>
                  <a:pt x="106620" y="226242"/>
                </a:lnTo>
                <a:lnTo>
                  <a:pt x="82792" y="261515"/>
                </a:lnTo>
                <a:lnTo>
                  <a:pt x="61680" y="298649"/>
                </a:lnTo>
                <a:lnTo>
                  <a:pt x="43426" y="337504"/>
                </a:lnTo>
                <a:lnTo>
                  <a:pt x="28172" y="377937"/>
                </a:lnTo>
                <a:lnTo>
                  <a:pt x="16060" y="419805"/>
                </a:lnTo>
                <a:lnTo>
                  <a:pt x="7232" y="462967"/>
                </a:lnTo>
                <a:lnTo>
                  <a:pt x="1831" y="507280"/>
                </a:lnTo>
                <a:lnTo>
                  <a:pt x="0" y="552602"/>
                </a:lnTo>
                <a:lnTo>
                  <a:pt x="1831" y="597924"/>
                </a:lnTo>
                <a:lnTo>
                  <a:pt x="7232" y="642237"/>
                </a:lnTo>
                <a:lnTo>
                  <a:pt x="16060" y="685399"/>
                </a:lnTo>
                <a:lnTo>
                  <a:pt x="28172" y="727267"/>
                </a:lnTo>
                <a:lnTo>
                  <a:pt x="43426" y="767700"/>
                </a:lnTo>
                <a:lnTo>
                  <a:pt x="61680" y="806554"/>
                </a:lnTo>
                <a:lnTo>
                  <a:pt x="82792" y="843689"/>
                </a:lnTo>
                <a:lnTo>
                  <a:pt x="106620" y="878962"/>
                </a:lnTo>
                <a:lnTo>
                  <a:pt x="133021" y="912230"/>
                </a:lnTo>
                <a:lnTo>
                  <a:pt x="161853" y="943351"/>
                </a:lnTo>
                <a:lnTo>
                  <a:pt x="192974" y="972183"/>
                </a:lnTo>
                <a:lnTo>
                  <a:pt x="226242" y="998584"/>
                </a:lnTo>
                <a:lnTo>
                  <a:pt x="261515" y="1022412"/>
                </a:lnTo>
                <a:lnTo>
                  <a:pt x="298649" y="1043524"/>
                </a:lnTo>
                <a:lnTo>
                  <a:pt x="337504" y="1061778"/>
                </a:lnTo>
                <a:lnTo>
                  <a:pt x="377937" y="1077032"/>
                </a:lnTo>
                <a:lnTo>
                  <a:pt x="419805" y="1089144"/>
                </a:lnTo>
                <a:lnTo>
                  <a:pt x="462967" y="1097972"/>
                </a:lnTo>
                <a:lnTo>
                  <a:pt x="507280" y="1103372"/>
                </a:lnTo>
                <a:lnTo>
                  <a:pt x="552602" y="1105204"/>
                </a:lnTo>
                <a:lnTo>
                  <a:pt x="597924" y="1103372"/>
                </a:lnTo>
                <a:lnTo>
                  <a:pt x="642237" y="1097972"/>
                </a:lnTo>
                <a:lnTo>
                  <a:pt x="685399" y="1089144"/>
                </a:lnTo>
                <a:lnTo>
                  <a:pt x="727267" y="1077032"/>
                </a:lnTo>
                <a:lnTo>
                  <a:pt x="767700" y="1061778"/>
                </a:lnTo>
                <a:lnTo>
                  <a:pt x="806554" y="1043524"/>
                </a:lnTo>
                <a:lnTo>
                  <a:pt x="843689" y="1022412"/>
                </a:lnTo>
                <a:lnTo>
                  <a:pt x="878962" y="998584"/>
                </a:lnTo>
                <a:lnTo>
                  <a:pt x="912230" y="972183"/>
                </a:lnTo>
                <a:lnTo>
                  <a:pt x="943351" y="943351"/>
                </a:lnTo>
                <a:lnTo>
                  <a:pt x="972183" y="912230"/>
                </a:lnTo>
                <a:lnTo>
                  <a:pt x="998584" y="878962"/>
                </a:lnTo>
                <a:lnTo>
                  <a:pt x="1022412" y="843689"/>
                </a:lnTo>
                <a:lnTo>
                  <a:pt x="1043524" y="806554"/>
                </a:lnTo>
                <a:lnTo>
                  <a:pt x="1061778" y="767700"/>
                </a:lnTo>
                <a:lnTo>
                  <a:pt x="1077032" y="727267"/>
                </a:lnTo>
                <a:lnTo>
                  <a:pt x="1089144" y="685399"/>
                </a:lnTo>
                <a:lnTo>
                  <a:pt x="1097972" y="642237"/>
                </a:lnTo>
                <a:lnTo>
                  <a:pt x="1103372" y="597924"/>
                </a:lnTo>
                <a:lnTo>
                  <a:pt x="1105204" y="552602"/>
                </a:lnTo>
                <a:lnTo>
                  <a:pt x="1103372" y="507280"/>
                </a:lnTo>
                <a:lnTo>
                  <a:pt x="1097972" y="462967"/>
                </a:lnTo>
                <a:lnTo>
                  <a:pt x="1089144" y="419805"/>
                </a:lnTo>
                <a:lnTo>
                  <a:pt x="1077032" y="377937"/>
                </a:lnTo>
                <a:lnTo>
                  <a:pt x="1061778" y="337504"/>
                </a:lnTo>
                <a:lnTo>
                  <a:pt x="1043524" y="298649"/>
                </a:lnTo>
                <a:lnTo>
                  <a:pt x="1022412" y="261515"/>
                </a:lnTo>
                <a:lnTo>
                  <a:pt x="998584" y="226242"/>
                </a:lnTo>
                <a:lnTo>
                  <a:pt x="972183" y="192974"/>
                </a:lnTo>
                <a:lnTo>
                  <a:pt x="943351" y="161853"/>
                </a:lnTo>
                <a:lnTo>
                  <a:pt x="912230" y="133021"/>
                </a:lnTo>
                <a:lnTo>
                  <a:pt x="878962" y="106620"/>
                </a:lnTo>
                <a:lnTo>
                  <a:pt x="843689" y="82792"/>
                </a:lnTo>
                <a:lnTo>
                  <a:pt x="806554" y="61680"/>
                </a:lnTo>
                <a:lnTo>
                  <a:pt x="767700" y="43426"/>
                </a:lnTo>
                <a:lnTo>
                  <a:pt x="727267" y="28172"/>
                </a:lnTo>
                <a:lnTo>
                  <a:pt x="685399" y="16060"/>
                </a:lnTo>
                <a:lnTo>
                  <a:pt x="642237" y="7232"/>
                </a:lnTo>
                <a:lnTo>
                  <a:pt x="597924" y="1831"/>
                </a:lnTo>
                <a:lnTo>
                  <a:pt x="552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0898299" y="5271658"/>
            <a:ext cx="255524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20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lang="hu-HU" sz="1200" dirty="0" err="1" smtClean="0">
                <a:solidFill>
                  <a:srgbClr val="00549A"/>
                </a:solidFill>
                <a:latin typeface="Arial"/>
                <a:cs typeface="Arial"/>
              </a:rPr>
              <a:t>Kömmerling</a:t>
            </a:r>
            <a:r>
              <a:rPr lang="hu-HU" sz="1200" dirty="0" smtClean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20" dirty="0" smtClean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20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200" spc="30" dirty="0">
                <a:solidFill>
                  <a:srgbClr val="00549A"/>
                </a:solidFill>
                <a:latin typeface="Arial"/>
                <a:cs typeface="Arial"/>
              </a:rPr>
              <a:t>ofi</a:t>
            </a:r>
            <a:r>
              <a:rPr sz="1200" spc="35" dirty="0">
                <a:solidFill>
                  <a:srgbClr val="00549A"/>
                </a:solidFill>
                <a:latin typeface="Arial"/>
                <a:cs typeface="Arial"/>
              </a:rPr>
              <a:t>lokból</a:t>
            </a:r>
            <a:r>
              <a:rPr sz="1200" spc="20" dirty="0">
                <a:solidFill>
                  <a:srgbClr val="00549A"/>
                </a:solidFill>
                <a:latin typeface="Arial"/>
                <a:cs typeface="Arial"/>
              </a:rPr>
              <a:t> készült</a:t>
            </a:r>
            <a:r>
              <a:rPr sz="120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00549A"/>
                </a:solidFill>
                <a:latin typeface="Arial"/>
                <a:cs typeface="Arial"/>
              </a:rPr>
              <a:t>ablakok</a:t>
            </a:r>
            <a:r>
              <a:rPr sz="120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00549A"/>
                </a:solidFill>
                <a:latin typeface="Arial"/>
                <a:cs typeface="Arial"/>
              </a:rPr>
              <a:t>használata,</a:t>
            </a:r>
            <a:r>
              <a:rPr sz="120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00549A"/>
                </a:solidFill>
                <a:latin typeface="Arial"/>
                <a:cs typeface="Arial"/>
              </a:rPr>
              <a:t>ápolása</a:t>
            </a:r>
            <a:r>
              <a:rPr sz="1200" spc="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00549A"/>
                </a:solidFill>
                <a:latin typeface="Arial"/>
                <a:cs typeface="Arial"/>
              </a:rPr>
              <a:t>és</a:t>
            </a:r>
            <a:r>
              <a:rPr sz="120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00549A"/>
                </a:solidFill>
                <a:latin typeface="Arial"/>
                <a:cs typeface="Arial"/>
              </a:rPr>
              <a:t>karbantartása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736573" y="4687412"/>
            <a:ext cx="932815" cy="932815"/>
          </a:xfrm>
          <a:custGeom>
            <a:avLst/>
            <a:gdLst/>
            <a:ahLst/>
            <a:cxnLst/>
            <a:rect l="l" t="t" r="r" b="b"/>
            <a:pathLst>
              <a:path w="932815" h="932814">
                <a:moveTo>
                  <a:pt x="466115" y="0"/>
                </a:moveTo>
                <a:lnTo>
                  <a:pt x="427886" y="1545"/>
                </a:lnTo>
                <a:lnTo>
                  <a:pt x="354102" y="13545"/>
                </a:lnTo>
                <a:lnTo>
                  <a:pt x="284682" y="36627"/>
                </a:lnTo>
                <a:lnTo>
                  <a:pt x="220585" y="69831"/>
                </a:lnTo>
                <a:lnTo>
                  <a:pt x="162772" y="112196"/>
                </a:lnTo>
                <a:lnTo>
                  <a:pt x="112202" y="162764"/>
                </a:lnTo>
                <a:lnTo>
                  <a:pt x="69834" y="220576"/>
                </a:lnTo>
                <a:lnTo>
                  <a:pt x="36629" y="284671"/>
                </a:lnTo>
                <a:lnTo>
                  <a:pt x="13546" y="354090"/>
                </a:lnTo>
                <a:lnTo>
                  <a:pt x="1545" y="427874"/>
                </a:lnTo>
                <a:lnTo>
                  <a:pt x="0" y="466102"/>
                </a:lnTo>
                <a:lnTo>
                  <a:pt x="1545" y="504329"/>
                </a:lnTo>
                <a:lnTo>
                  <a:pt x="13546" y="578110"/>
                </a:lnTo>
                <a:lnTo>
                  <a:pt x="36629" y="647528"/>
                </a:lnTo>
                <a:lnTo>
                  <a:pt x="69834" y="711623"/>
                </a:lnTo>
                <a:lnTo>
                  <a:pt x="112202" y="769435"/>
                </a:lnTo>
                <a:lnTo>
                  <a:pt x="162772" y="820004"/>
                </a:lnTo>
                <a:lnTo>
                  <a:pt x="220585" y="862371"/>
                </a:lnTo>
                <a:lnTo>
                  <a:pt x="284682" y="895576"/>
                </a:lnTo>
                <a:lnTo>
                  <a:pt x="354102" y="918658"/>
                </a:lnTo>
                <a:lnTo>
                  <a:pt x="427886" y="930660"/>
                </a:lnTo>
                <a:lnTo>
                  <a:pt x="466115" y="932205"/>
                </a:lnTo>
                <a:lnTo>
                  <a:pt x="504342" y="930660"/>
                </a:lnTo>
                <a:lnTo>
                  <a:pt x="578123" y="918658"/>
                </a:lnTo>
                <a:lnTo>
                  <a:pt x="647541" y="895576"/>
                </a:lnTo>
                <a:lnTo>
                  <a:pt x="711636" y="862371"/>
                </a:lnTo>
                <a:lnTo>
                  <a:pt x="769447" y="820004"/>
                </a:lnTo>
                <a:lnTo>
                  <a:pt x="806256" y="784288"/>
                </a:lnTo>
                <a:lnTo>
                  <a:pt x="466115" y="784288"/>
                </a:lnTo>
                <a:lnTo>
                  <a:pt x="444399" y="783558"/>
                </a:lnTo>
                <a:lnTo>
                  <a:pt x="402192" y="777862"/>
                </a:lnTo>
                <a:lnTo>
                  <a:pt x="361930" y="766829"/>
                </a:lnTo>
                <a:lnTo>
                  <a:pt x="323986" y="750836"/>
                </a:lnTo>
                <a:lnTo>
                  <a:pt x="288735" y="730259"/>
                </a:lnTo>
                <a:lnTo>
                  <a:pt x="256552" y="705473"/>
                </a:lnTo>
                <a:lnTo>
                  <a:pt x="227812" y="676855"/>
                </a:lnTo>
                <a:lnTo>
                  <a:pt x="202889" y="644781"/>
                </a:lnTo>
                <a:lnTo>
                  <a:pt x="182158" y="609627"/>
                </a:lnTo>
                <a:lnTo>
                  <a:pt x="165993" y="571768"/>
                </a:lnTo>
                <a:lnTo>
                  <a:pt x="159740" y="551941"/>
                </a:lnTo>
                <a:lnTo>
                  <a:pt x="924023" y="551941"/>
                </a:lnTo>
                <a:lnTo>
                  <a:pt x="926117" y="541705"/>
                </a:lnTo>
                <a:lnTo>
                  <a:pt x="930672" y="504329"/>
                </a:lnTo>
                <a:lnTo>
                  <a:pt x="932218" y="466102"/>
                </a:lnTo>
                <a:lnTo>
                  <a:pt x="930672" y="427874"/>
                </a:lnTo>
                <a:lnTo>
                  <a:pt x="926117" y="390496"/>
                </a:lnTo>
                <a:lnTo>
                  <a:pt x="924024" y="380263"/>
                </a:lnTo>
                <a:lnTo>
                  <a:pt x="159740" y="380263"/>
                </a:lnTo>
                <a:lnTo>
                  <a:pt x="165993" y="360435"/>
                </a:lnTo>
                <a:lnTo>
                  <a:pt x="182158" y="322574"/>
                </a:lnTo>
                <a:lnTo>
                  <a:pt x="202889" y="287418"/>
                </a:lnTo>
                <a:lnTo>
                  <a:pt x="227812" y="255343"/>
                </a:lnTo>
                <a:lnTo>
                  <a:pt x="256552" y="226726"/>
                </a:lnTo>
                <a:lnTo>
                  <a:pt x="288735" y="201941"/>
                </a:lnTo>
                <a:lnTo>
                  <a:pt x="323986" y="181365"/>
                </a:lnTo>
                <a:lnTo>
                  <a:pt x="361930" y="165374"/>
                </a:lnTo>
                <a:lnTo>
                  <a:pt x="402192" y="154342"/>
                </a:lnTo>
                <a:lnTo>
                  <a:pt x="444399" y="148646"/>
                </a:lnTo>
                <a:lnTo>
                  <a:pt x="466115" y="147916"/>
                </a:lnTo>
                <a:lnTo>
                  <a:pt x="806260" y="147916"/>
                </a:lnTo>
                <a:lnTo>
                  <a:pt x="795697" y="136515"/>
                </a:lnTo>
                <a:lnTo>
                  <a:pt x="741387" y="89928"/>
                </a:lnTo>
                <a:lnTo>
                  <a:pt x="680314" y="52024"/>
                </a:lnTo>
                <a:lnTo>
                  <a:pt x="613437" y="23761"/>
                </a:lnTo>
                <a:lnTo>
                  <a:pt x="541718" y="6100"/>
                </a:lnTo>
                <a:lnTo>
                  <a:pt x="504342" y="1545"/>
                </a:lnTo>
                <a:lnTo>
                  <a:pt x="466115" y="0"/>
                </a:lnTo>
                <a:close/>
              </a:path>
              <a:path w="932815" h="932814">
                <a:moveTo>
                  <a:pt x="924023" y="551941"/>
                </a:moveTo>
                <a:lnTo>
                  <a:pt x="772490" y="551941"/>
                </a:lnTo>
                <a:lnTo>
                  <a:pt x="766235" y="571768"/>
                </a:lnTo>
                <a:lnTo>
                  <a:pt x="758745" y="591012"/>
                </a:lnTo>
                <a:lnTo>
                  <a:pt x="740249" y="627566"/>
                </a:lnTo>
                <a:lnTo>
                  <a:pt x="717374" y="661227"/>
                </a:lnTo>
                <a:lnTo>
                  <a:pt x="690496" y="691620"/>
                </a:lnTo>
                <a:lnTo>
                  <a:pt x="659988" y="718369"/>
                </a:lnTo>
                <a:lnTo>
                  <a:pt x="626226" y="741097"/>
                </a:lnTo>
                <a:lnTo>
                  <a:pt x="589583" y="759429"/>
                </a:lnTo>
                <a:lnTo>
                  <a:pt x="550434" y="772989"/>
                </a:lnTo>
                <a:lnTo>
                  <a:pt x="509153" y="781401"/>
                </a:lnTo>
                <a:lnTo>
                  <a:pt x="466115" y="784288"/>
                </a:lnTo>
                <a:lnTo>
                  <a:pt x="806256" y="784288"/>
                </a:lnTo>
                <a:lnTo>
                  <a:pt x="842285" y="741374"/>
                </a:lnTo>
                <a:lnTo>
                  <a:pt x="880191" y="680301"/>
                </a:lnTo>
                <a:lnTo>
                  <a:pt x="908455" y="613425"/>
                </a:lnTo>
                <a:lnTo>
                  <a:pt x="918671" y="578110"/>
                </a:lnTo>
                <a:lnTo>
                  <a:pt x="924023" y="551941"/>
                </a:lnTo>
                <a:close/>
              </a:path>
              <a:path w="932815" h="932814">
                <a:moveTo>
                  <a:pt x="806260" y="147916"/>
                </a:moveTo>
                <a:lnTo>
                  <a:pt x="466115" y="147916"/>
                </a:lnTo>
                <a:lnTo>
                  <a:pt x="487830" y="148646"/>
                </a:lnTo>
                <a:lnTo>
                  <a:pt x="509153" y="150803"/>
                </a:lnTo>
                <a:lnTo>
                  <a:pt x="550434" y="159214"/>
                </a:lnTo>
                <a:lnTo>
                  <a:pt x="589583" y="172773"/>
                </a:lnTo>
                <a:lnTo>
                  <a:pt x="626226" y="191104"/>
                </a:lnTo>
                <a:lnTo>
                  <a:pt x="659988" y="213831"/>
                </a:lnTo>
                <a:lnTo>
                  <a:pt x="690496" y="240579"/>
                </a:lnTo>
                <a:lnTo>
                  <a:pt x="717374" y="270972"/>
                </a:lnTo>
                <a:lnTo>
                  <a:pt x="740249" y="304634"/>
                </a:lnTo>
                <a:lnTo>
                  <a:pt x="758745" y="341190"/>
                </a:lnTo>
                <a:lnTo>
                  <a:pt x="772490" y="380263"/>
                </a:lnTo>
                <a:lnTo>
                  <a:pt x="924024" y="380263"/>
                </a:lnTo>
                <a:lnTo>
                  <a:pt x="908455" y="318775"/>
                </a:lnTo>
                <a:lnTo>
                  <a:pt x="880191" y="251898"/>
                </a:lnTo>
                <a:lnTo>
                  <a:pt x="842285" y="190825"/>
                </a:lnTo>
                <a:lnTo>
                  <a:pt x="820017" y="162764"/>
                </a:lnTo>
                <a:lnTo>
                  <a:pt x="806260" y="147916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728652" y="4680127"/>
            <a:ext cx="948067" cy="9474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36573" y="4687412"/>
            <a:ext cx="932815" cy="932815"/>
          </a:xfrm>
          <a:custGeom>
            <a:avLst/>
            <a:gdLst/>
            <a:ahLst/>
            <a:cxnLst/>
            <a:rect l="l" t="t" r="r" b="b"/>
            <a:pathLst>
              <a:path w="932815" h="932814">
                <a:moveTo>
                  <a:pt x="466115" y="0"/>
                </a:moveTo>
                <a:lnTo>
                  <a:pt x="427886" y="1545"/>
                </a:lnTo>
                <a:lnTo>
                  <a:pt x="354102" y="13545"/>
                </a:lnTo>
                <a:lnTo>
                  <a:pt x="284682" y="36627"/>
                </a:lnTo>
                <a:lnTo>
                  <a:pt x="220585" y="69831"/>
                </a:lnTo>
                <a:lnTo>
                  <a:pt x="162772" y="112196"/>
                </a:lnTo>
                <a:lnTo>
                  <a:pt x="112202" y="162764"/>
                </a:lnTo>
                <a:lnTo>
                  <a:pt x="69834" y="220576"/>
                </a:lnTo>
                <a:lnTo>
                  <a:pt x="36629" y="284671"/>
                </a:lnTo>
                <a:lnTo>
                  <a:pt x="13546" y="354090"/>
                </a:lnTo>
                <a:lnTo>
                  <a:pt x="1545" y="427874"/>
                </a:lnTo>
                <a:lnTo>
                  <a:pt x="0" y="466102"/>
                </a:lnTo>
                <a:lnTo>
                  <a:pt x="1545" y="504329"/>
                </a:lnTo>
                <a:lnTo>
                  <a:pt x="13546" y="578110"/>
                </a:lnTo>
                <a:lnTo>
                  <a:pt x="36629" y="647528"/>
                </a:lnTo>
                <a:lnTo>
                  <a:pt x="69834" y="711623"/>
                </a:lnTo>
                <a:lnTo>
                  <a:pt x="112202" y="769435"/>
                </a:lnTo>
                <a:lnTo>
                  <a:pt x="162772" y="820004"/>
                </a:lnTo>
                <a:lnTo>
                  <a:pt x="220585" y="862371"/>
                </a:lnTo>
                <a:lnTo>
                  <a:pt x="284682" y="895576"/>
                </a:lnTo>
                <a:lnTo>
                  <a:pt x="354102" y="918658"/>
                </a:lnTo>
                <a:lnTo>
                  <a:pt x="427886" y="930660"/>
                </a:lnTo>
                <a:lnTo>
                  <a:pt x="466115" y="932205"/>
                </a:lnTo>
                <a:lnTo>
                  <a:pt x="504342" y="930660"/>
                </a:lnTo>
                <a:lnTo>
                  <a:pt x="578123" y="918658"/>
                </a:lnTo>
                <a:lnTo>
                  <a:pt x="647541" y="895576"/>
                </a:lnTo>
                <a:lnTo>
                  <a:pt x="711636" y="862371"/>
                </a:lnTo>
                <a:lnTo>
                  <a:pt x="769447" y="820004"/>
                </a:lnTo>
                <a:lnTo>
                  <a:pt x="806256" y="784288"/>
                </a:lnTo>
                <a:lnTo>
                  <a:pt x="466115" y="784288"/>
                </a:lnTo>
                <a:lnTo>
                  <a:pt x="444399" y="783558"/>
                </a:lnTo>
                <a:lnTo>
                  <a:pt x="402192" y="777862"/>
                </a:lnTo>
                <a:lnTo>
                  <a:pt x="361930" y="766829"/>
                </a:lnTo>
                <a:lnTo>
                  <a:pt x="323986" y="750836"/>
                </a:lnTo>
                <a:lnTo>
                  <a:pt x="288735" y="730259"/>
                </a:lnTo>
                <a:lnTo>
                  <a:pt x="256552" y="705473"/>
                </a:lnTo>
                <a:lnTo>
                  <a:pt x="227812" y="676855"/>
                </a:lnTo>
                <a:lnTo>
                  <a:pt x="202889" y="644781"/>
                </a:lnTo>
                <a:lnTo>
                  <a:pt x="182158" y="609627"/>
                </a:lnTo>
                <a:lnTo>
                  <a:pt x="165993" y="571768"/>
                </a:lnTo>
                <a:lnTo>
                  <a:pt x="159740" y="551941"/>
                </a:lnTo>
                <a:lnTo>
                  <a:pt x="924023" y="551941"/>
                </a:lnTo>
                <a:lnTo>
                  <a:pt x="926117" y="541705"/>
                </a:lnTo>
                <a:lnTo>
                  <a:pt x="930672" y="504329"/>
                </a:lnTo>
                <a:lnTo>
                  <a:pt x="932218" y="466102"/>
                </a:lnTo>
                <a:lnTo>
                  <a:pt x="930672" y="427874"/>
                </a:lnTo>
                <a:lnTo>
                  <a:pt x="926117" y="390496"/>
                </a:lnTo>
                <a:lnTo>
                  <a:pt x="924024" y="380263"/>
                </a:lnTo>
                <a:lnTo>
                  <a:pt x="159740" y="380263"/>
                </a:lnTo>
                <a:lnTo>
                  <a:pt x="165993" y="360435"/>
                </a:lnTo>
                <a:lnTo>
                  <a:pt x="182158" y="322574"/>
                </a:lnTo>
                <a:lnTo>
                  <a:pt x="202889" y="287418"/>
                </a:lnTo>
                <a:lnTo>
                  <a:pt x="227812" y="255343"/>
                </a:lnTo>
                <a:lnTo>
                  <a:pt x="256552" y="226726"/>
                </a:lnTo>
                <a:lnTo>
                  <a:pt x="288735" y="201941"/>
                </a:lnTo>
                <a:lnTo>
                  <a:pt x="323986" y="181365"/>
                </a:lnTo>
                <a:lnTo>
                  <a:pt x="361930" y="165374"/>
                </a:lnTo>
                <a:lnTo>
                  <a:pt x="402192" y="154342"/>
                </a:lnTo>
                <a:lnTo>
                  <a:pt x="444399" y="148646"/>
                </a:lnTo>
                <a:lnTo>
                  <a:pt x="466115" y="147916"/>
                </a:lnTo>
                <a:lnTo>
                  <a:pt x="806260" y="147916"/>
                </a:lnTo>
                <a:lnTo>
                  <a:pt x="795697" y="136515"/>
                </a:lnTo>
                <a:lnTo>
                  <a:pt x="741387" y="89928"/>
                </a:lnTo>
                <a:lnTo>
                  <a:pt x="680314" y="52024"/>
                </a:lnTo>
                <a:lnTo>
                  <a:pt x="613437" y="23761"/>
                </a:lnTo>
                <a:lnTo>
                  <a:pt x="541718" y="6100"/>
                </a:lnTo>
                <a:lnTo>
                  <a:pt x="504342" y="1545"/>
                </a:lnTo>
                <a:lnTo>
                  <a:pt x="466115" y="0"/>
                </a:lnTo>
                <a:close/>
              </a:path>
              <a:path w="932815" h="932814">
                <a:moveTo>
                  <a:pt x="924023" y="551941"/>
                </a:moveTo>
                <a:lnTo>
                  <a:pt x="772490" y="551941"/>
                </a:lnTo>
                <a:lnTo>
                  <a:pt x="766235" y="571768"/>
                </a:lnTo>
                <a:lnTo>
                  <a:pt x="758745" y="591012"/>
                </a:lnTo>
                <a:lnTo>
                  <a:pt x="740249" y="627566"/>
                </a:lnTo>
                <a:lnTo>
                  <a:pt x="717374" y="661227"/>
                </a:lnTo>
                <a:lnTo>
                  <a:pt x="690496" y="691620"/>
                </a:lnTo>
                <a:lnTo>
                  <a:pt x="659988" y="718369"/>
                </a:lnTo>
                <a:lnTo>
                  <a:pt x="626226" y="741097"/>
                </a:lnTo>
                <a:lnTo>
                  <a:pt x="589583" y="759429"/>
                </a:lnTo>
                <a:lnTo>
                  <a:pt x="550434" y="772989"/>
                </a:lnTo>
                <a:lnTo>
                  <a:pt x="509153" y="781401"/>
                </a:lnTo>
                <a:lnTo>
                  <a:pt x="466115" y="784288"/>
                </a:lnTo>
                <a:lnTo>
                  <a:pt x="806256" y="784288"/>
                </a:lnTo>
                <a:lnTo>
                  <a:pt x="842285" y="741374"/>
                </a:lnTo>
                <a:lnTo>
                  <a:pt x="880191" y="680301"/>
                </a:lnTo>
                <a:lnTo>
                  <a:pt x="908455" y="613425"/>
                </a:lnTo>
                <a:lnTo>
                  <a:pt x="918671" y="578110"/>
                </a:lnTo>
                <a:lnTo>
                  <a:pt x="924023" y="551941"/>
                </a:lnTo>
                <a:close/>
              </a:path>
              <a:path w="932815" h="932814">
                <a:moveTo>
                  <a:pt x="806260" y="147916"/>
                </a:moveTo>
                <a:lnTo>
                  <a:pt x="466115" y="147916"/>
                </a:lnTo>
                <a:lnTo>
                  <a:pt x="487830" y="148646"/>
                </a:lnTo>
                <a:lnTo>
                  <a:pt x="509153" y="150803"/>
                </a:lnTo>
                <a:lnTo>
                  <a:pt x="550434" y="159214"/>
                </a:lnTo>
                <a:lnTo>
                  <a:pt x="589583" y="172773"/>
                </a:lnTo>
                <a:lnTo>
                  <a:pt x="626226" y="191104"/>
                </a:lnTo>
                <a:lnTo>
                  <a:pt x="659988" y="213831"/>
                </a:lnTo>
                <a:lnTo>
                  <a:pt x="690496" y="240579"/>
                </a:lnTo>
                <a:lnTo>
                  <a:pt x="717374" y="270972"/>
                </a:lnTo>
                <a:lnTo>
                  <a:pt x="740249" y="304634"/>
                </a:lnTo>
                <a:lnTo>
                  <a:pt x="758745" y="341190"/>
                </a:lnTo>
                <a:lnTo>
                  <a:pt x="772490" y="380263"/>
                </a:lnTo>
                <a:lnTo>
                  <a:pt x="924024" y="380263"/>
                </a:lnTo>
                <a:lnTo>
                  <a:pt x="908455" y="318775"/>
                </a:lnTo>
                <a:lnTo>
                  <a:pt x="880191" y="251898"/>
                </a:lnTo>
                <a:lnTo>
                  <a:pt x="842285" y="190825"/>
                </a:lnTo>
                <a:lnTo>
                  <a:pt x="820017" y="162764"/>
                </a:lnTo>
                <a:lnTo>
                  <a:pt x="806260" y="147916"/>
                </a:lnTo>
                <a:close/>
              </a:path>
            </a:pathLst>
          </a:custGeom>
          <a:solidFill>
            <a:srgbClr val="005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38838" y="4690338"/>
            <a:ext cx="927582" cy="92701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76746" y="4689665"/>
            <a:ext cx="280276" cy="19257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77711" y="4687404"/>
            <a:ext cx="280631" cy="781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Kép 43" descr="logo_topturen.jp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450140" y="5567375"/>
            <a:ext cx="2643206" cy="13854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99" y="949976"/>
            <a:ext cx="9690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He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zt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tá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340" y="1209657"/>
            <a:ext cx="2977515" cy="216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lang="hu-HU" sz="850" spc="-45" dirty="0" err="1" smtClean="0">
                <a:solidFill>
                  <a:srgbClr val="414042"/>
                </a:solidFill>
                <a:latin typeface="Arial"/>
                <a:cs typeface="Arial"/>
              </a:rPr>
              <a:t>Kömmerling</a:t>
            </a:r>
            <a:r>
              <a:rPr sz="850" dirty="0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ofi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4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smtClean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smtClean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smtClean="0">
                <a:solidFill>
                  <a:srgbClr val="414042"/>
                </a:solidFill>
                <a:latin typeface="Arial"/>
                <a:cs typeface="Arial"/>
              </a:rPr>
              <a:t>őd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smtClean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ítá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ej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6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C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>
                <a:solidFill>
                  <a:srgbClr val="414042"/>
                </a:solidFill>
                <a:latin typeface="Arial"/>
                <a:cs typeface="Arial"/>
              </a:rPr>
              <a:t>es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za</a:t>
            </a:r>
            <a:r>
              <a:rPr sz="850" spc="55" smtClean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40" smtClean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smtClean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rövi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sí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ad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op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lehe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299" y="319470"/>
            <a:ext cx="2573655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200"/>
              </a:lnSpc>
            </a:pPr>
            <a:r>
              <a:rPr sz="1400" b="1" dirty="0">
                <a:solidFill>
                  <a:srgbClr val="00549A"/>
                </a:solidFill>
                <a:latin typeface="Arial"/>
                <a:cs typeface="Arial"/>
              </a:rPr>
              <a:t>Műanyag </a:t>
            </a:r>
            <a:r>
              <a:rPr sz="1400" b="1" spc="-15" dirty="0">
                <a:solidFill>
                  <a:srgbClr val="00549A"/>
                </a:solidFill>
                <a:latin typeface="Arial"/>
                <a:cs typeface="Arial"/>
              </a:rPr>
              <a:t>nyílászá</a:t>
            </a:r>
            <a:r>
              <a:rPr sz="1400" b="1" spc="-4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400" b="1" spc="5" dirty="0">
                <a:solidFill>
                  <a:srgbClr val="00549A"/>
                </a:solidFill>
                <a:latin typeface="Arial"/>
                <a:cs typeface="Arial"/>
              </a:rPr>
              <a:t>ók</a:t>
            </a:r>
            <a:r>
              <a:rPr sz="1400" b="1" dirty="0">
                <a:solidFill>
                  <a:srgbClr val="00549A"/>
                </a:solidFill>
                <a:latin typeface="Arial"/>
                <a:cs typeface="Arial"/>
              </a:rPr>
              <a:t> ápolása, </a:t>
            </a:r>
            <a:r>
              <a:rPr sz="1400" b="1" spc="5" dirty="0">
                <a:solidFill>
                  <a:srgbClr val="00549A"/>
                </a:solidFill>
                <a:latin typeface="Arial"/>
                <a:cs typeface="Arial"/>
              </a:rPr>
              <a:t>karbantartása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5963" y="5748991"/>
            <a:ext cx="36195" cy="72390"/>
          </a:xfrm>
          <a:custGeom>
            <a:avLst/>
            <a:gdLst/>
            <a:ahLst/>
            <a:cxnLst/>
            <a:rect l="l" t="t" r="r" b="b"/>
            <a:pathLst>
              <a:path w="36195" h="72389">
                <a:moveTo>
                  <a:pt x="0" y="0"/>
                </a:moveTo>
                <a:lnTo>
                  <a:pt x="13990" y="2802"/>
                </a:lnTo>
                <a:lnTo>
                  <a:pt x="25444" y="10453"/>
                </a:lnTo>
                <a:lnTo>
                  <a:pt x="33224" y="21812"/>
                </a:lnTo>
                <a:lnTo>
                  <a:pt x="36192" y="35741"/>
                </a:lnTo>
                <a:lnTo>
                  <a:pt x="33424" y="49910"/>
                </a:lnTo>
                <a:lnTo>
                  <a:pt x="25863" y="61457"/>
                </a:lnTo>
                <a:lnTo>
                  <a:pt x="14624" y="69305"/>
                </a:lnTo>
                <a:lnTo>
                  <a:pt x="825" y="723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0871" y="5013940"/>
            <a:ext cx="1276985" cy="1576070"/>
          </a:xfrm>
          <a:custGeom>
            <a:avLst/>
            <a:gdLst/>
            <a:ahLst/>
            <a:cxnLst/>
            <a:rect l="l" t="t" r="r" b="b"/>
            <a:pathLst>
              <a:path w="1276985" h="1576070">
                <a:moveTo>
                  <a:pt x="0" y="0"/>
                </a:moveTo>
                <a:lnTo>
                  <a:pt x="1276578" y="0"/>
                </a:lnTo>
                <a:lnTo>
                  <a:pt x="1276578" y="1575854"/>
                </a:lnTo>
                <a:lnTo>
                  <a:pt x="0" y="15758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92428" y="4762331"/>
            <a:ext cx="498475" cy="2105660"/>
          </a:xfrm>
          <a:custGeom>
            <a:avLst/>
            <a:gdLst/>
            <a:ahLst/>
            <a:cxnLst/>
            <a:rect l="l" t="t" r="r" b="b"/>
            <a:pathLst>
              <a:path w="498475" h="2105659">
                <a:moveTo>
                  <a:pt x="497916" y="0"/>
                </a:moveTo>
                <a:lnTo>
                  <a:pt x="5295" y="309880"/>
                </a:lnTo>
                <a:lnTo>
                  <a:pt x="5295" y="336359"/>
                </a:lnTo>
                <a:lnTo>
                  <a:pt x="0" y="1748015"/>
                </a:lnTo>
                <a:lnTo>
                  <a:pt x="0" y="1766544"/>
                </a:lnTo>
                <a:lnTo>
                  <a:pt x="497916" y="2105558"/>
                </a:lnTo>
                <a:lnTo>
                  <a:pt x="497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92428" y="4762331"/>
            <a:ext cx="498475" cy="2105660"/>
          </a:xfrm>
          <a:custGeom>
            <a:avLst/>
            <a:gdLst/>
            <a:ahLst/>
            <a:cxnLst/>
            <a:rect l="l" t="t" r="r" b="b"/>
            <a:pathLst>
              <a:path w="498475" h="2105659">
                <a:moveTo>
                  <a:pt x="5295" y="336359"/>
                </a:moveTo>
                <a:lnTo>
                  <a:pt x="5295" y="309880"/>
                </a:lnTo>
                <a:lnTo>
                  <a:pt x="497916" y="0"/>
                </a:lnTo>
                <a:lnTo>
                  <a:pt x="497916" y="2105558"/>
                </a:lnTo>
                <a:lnTo>
                  <a:pt x="0" y="1766544"/>
                </a:lnTo>
                <a:lnTo>
                  <a:pt x="0" y="1748015"/>
                </a:lnTo>
                <a:lnTo>
                  <a:pt x="5295" y="336359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46498" y="5107127"/>
            <a:ext cx="1093470" cy="1392555"/>
          </a:xfrm>
          <a:custGeom>
            <a:avLst/>
            <a:gdLst/>
            <a:ahLst/>
            <a:cxnLst/>
            <a:rect l="l" t="t" r="r" b="b"/>
            <a:pathLst>
              <a:path w="1093470" h="1392554">
                <a:moveTo>
                  <a:pt x="0" y="0"/>
                </a:moveTo>
                <a:lnTo>
                  <a:pt x="1093089" y="0"/>
                </a:lnTo>
                <a:lnTo>
                  <a:pt x="1093089" y="1392021"/>
                </a:lnTo>
                <a:lnTo>
                  <a:pt x="0" y="139202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7410" y="5135765"/>
            <a:ext cx="1030605" cy="1337945"/>
          </a:xfrm>
          <a:custGeom>
            <a:avLst/>
            <a:gdLst/>
            <a:ahLst/>
            <a:cxnLst/>
            <a:rect l="l" t="t" r="r" b="b"/>
            <a:pathLst>
              <a:path w="1030604" h="1337945">
                <a:moveTo>
                  <a:pt x="0" y="0"/>
                </a:moveTo>
                <a:lnTo>
                  <a:pt x="1030262" y="0"/>
                </a:lnTo>
                <a:lnTo>
                  <a:pt x="1030262" y="1337487"/>
                </a:lnTo>
                <a:lnTo>
                  <a:pt x="0" y="133748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06544" y="5164899"/>
            <a:ext cx="969644" cy="1279525"/>
          </a:xfrm>
          <a:custGeom>
            <a:avLst/>
            <a:gdLst/>
            <a:ahLst/>
            <a:cxnLst/>
            <a:rect l="l" t="t" r="r" b="b"/>
            <a:pathLst>
              <a:path w="969645" h="1279525">
                <a:moveTo>
                  <a:pt x="0" y="0"/>
                </a:moveTo>
                <a:lnTo>
                  <a:pt x="969352" y="0"/>
                </a:lnTo>
                <a:lnTo>
                  <a:pt x="969352" y="1279220"/>
                </a:lnTo>
                <a:lnTo>
                  <a:pt x="0" y="12792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70131" y="5103476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5">
                <a:moveTo>
                  <a:pt x="21602" y="0"/>
                </a:moveTo>
                <a:lnTo>
                  <a:pt x="8610" y="0"/>
                </a:lnTo>
                <a:lnTo>
                  <a:pt x="0" y="11391"/>
                </a:lnTo>
                <a:lnTo>
                  <a:pt x="727" y="202123"/>
                </a:lnTo>
                <a:lnTo>
                  <a:pt x="7996" y="210946"/>
                </a:lnTo>
                <a:lnTo>
                  <a:pt x="28741" y="216345"/>
                </a:lnTo>
                <a:lnTo>
                  <a:pt x="41475" y="213299"/>
                </a:lnTo>
                <a:lnTo>
                  <a:pt x="45014" y="198462"/>
                </a:lnTo>
                <a:lnTo>
                  <a:pt x="44124" y="12600"/>
                </a:lnTo>
                <a:lnTo>
                  <a:pt x="38186" y="5411"/>
                </a:lnTo>
                <a:lnTo>
                  <a:pt x="21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70131" y="5103476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5">
                <a:moveTo>
                  <a:pt x="21602" y="0"/>
                </a:moveTo>
                <a:lnTo>
                  <a:pt x="38186" y="5411"/>
                </a:lnTo>
                <a:lnTo>
                  <a:pt x="44124" y="12600"/>
                </a:lnTo>
                <a:lnTo>
                  <a:pt x="44137" y="15463"/>
                </a:lnTo>
                <a:lnTo>
                  <a:pt x="44172" y="22682"/>
                </a:lnTo>
                <a:lnTo>
                  <a:pt x="44367" y="63594"/>
                </a:lnTo>
                <a:lnTo>
                  <a:pt x="44633" y="118924"/>
                </a:lnTo>
                <a:lnTo>
                  <a:pt x="44878" y="170079"/>
                </a:lnTo>
                <a:lnTo>
                  <a:pt x="45014" y="198462"/>
                </a:lnTo>
                <a:lnTo>
                  <a:pt x="41475" y="213299"/>
                </a:lnTo>
                <a:lnTo>
                  <a:pt x="28741" y="216345"/>
                </a:lnTo>
                <a:lnTo>
                  <a:pt x="7996" y="210946"/>
                </a:lnTo>
                <a:lnTo>
                  <a:pt x="727" y="202123"/>
                </a:lnTo>
                <a:lnTo>
                  <a:pt x="0" y="11391"/>
                </a:lnTo>
                <a:lnTo>
                  <a:pt x="8610" y="0"/>
                </a:lnTo>
                <a:lnTo>
                  <a:pt x="21602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4494" y="5172849"/>
            <a:ext cx="953769" cy="1263650"/>
          </a:xfrm>
          <a:custGeom>
            <a:avLst/>
            <a:gdLst/>
            <a:ahLst/>
            <a:cxnLst/>
            <a:rect l="l" t="t" r="r" b="b"/>
            <a:pathLst>
              <a:path w="953770" h="1263650">
                <a:moveTo>
                  <a:pt x="0" y="0"/>
                </a:moveTo>
                <a:lnTo>
                  <a:pt x="953452" y="0"/>
                </a:lnTo>
                <a:lnTo>
                  <a:pt x="953452" y="1263332"/>
                </a:lnTo>
                <a:lnTo>
                  <a:pt x="0" y="12633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70131" y="6290004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4">
                <a:moveTo>
                  <a:pt x="21602" y="0"/>
                </a:moveTo>
                <a:lnTo>
                  <a:pt x="8610" y="0"/>
                </a:lnTo>
                <a:lnTo>
                  <a:pt x="0" y="11391"/>
                </a:lnTo>
                <a:lnTo>
                  <a:pt x="727" y="202123"/>
                </a:lnTo>
                <a:lnTo>
                  <a:pt x="7996" y="210946"/>
                </a:lnTo>
                <a:lnTo>
                  <a:pt x="28741" y="216345"/>
                </a:lnTo>
                <a:lnTo>
                  <a:pt x="41475" y="213299"/>
                </a:lnTo>
                <a:lnTo>
                  <a:pt x="45014" y="198462"/>
                </a:lnTo>
                <a:lnTo>
                  <a:pt x="44124" y="12600"/>
                </a:lnTo>
                <a:lnTo>
                  <a:pt x="38186" y="5411"/>
                </a:lnTo>
                <a:lnTo>
                  <a:pt x="21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70131" y="6290004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4">
                <a:moveTo>
                  <a:pt x="21602" y="0"/>
                </a:moveTo>
                <a:lnTo>
                  <a:pt x="38186" y="5411"/>
                </a:lnTo>
                <a:lnTo>
                  <a:pt x="44124" y="12600"/>
                </a:lnTo>
                <a:lnTo>
                  <a:pt x="44137" y="15463"/>
                </a:lnTo>
                <a:lnTo>
                  <a:pt x="44172" y="22682"/>
                </a:lnTo>
                <a:lnTo>
                  <a:pt x="44367" y="63594"/>
                </a:lnTo>
                <a:lnTo>
                  <a:pt x="44633" y="118924"/>
                </a:lnTo>
                <a:lnTo>
                  <a:pt x="44878" y="170079"/>
                </a:lnTo>
                <a:lnTo>
                  <a:pt x="45014" y="198462"/>
                </a:lnTo>
                <a:lnTo>
                  <a:pt x="41475" y="213299"/>
                </a:lnTo>
                <a:lnTo>
                  <a:pt x="28741" y="216345"/>
                </a:lnTo>
                <a:lnTo>
                  <a:pt x="7996" y="210946"/>
                </a:lnTo>
                <a:lnTo>
                  <a:pt x="727" y="202123"/>
                </a:lnTo>
                <a:lnTo>
                  <a:pt x="0" y="11391"/>
                </a:lnTo>
                <a:lnTo>
                  <a:pt x="8610" y="0"/>
                </a:lnTo>
                <a:lnTo>
                  <a:pt x="21602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4254" y="4852376"/>
            <a:ext cx="408305" cy="1901825"/>
          </a:xfrm>
          <a:custGeom>
            <a:avLst/>
            <a:gdLst/>
            <a:ahLst/>
            <a:cxnLst/>
            <a:rect l="l" t="t" r="r" b="b"/>
            <a:pathLst>
              <a:path w="408304" h="1901825">
                <a:moveTo>
                  <a:pt x="408101" y="0"/>
                </a:moveTo>
                <a:lnTo>
                  <a:pt x="0" y="256908"/>
                </a:lnTo>
                <a:lnTo>
                  <a:pt x="0" y="1650022"/>
                </a:lnTo>
                <a:lnTo>
                  <a:pt x="408101" y="1901621"/>
                </a:lnTo>
                <a:lnTo>
                  <a:pt x="4081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4254" y="4852376"/>
            <a:ext cx="408305" cy="1901825"/>
          </a:xfrm>
          <a:custGeom>
            <a:avLst/>
            <a:gdLst/>
            <a:ahLst/>
            <a:cxnLst/>
            <a:rect l="l" t="t" r="r" b="b"/>
            <a:pathLst>
              <a:path w="408304" h="1901825">
                <a:moveTo>
                  <a:pt x="0" y="256908"/>
                </a:moveTo>
                <a:lnTo>
                  <a:pt x="408101" y="0"/>
                </a:lnTo>
                <a:lnTo>
                  <a:pt x="408101" y="1901621"/>
                </a:lnTo>
                <a:lnTo>
                  <a:pt x="0" y="1650022"/>
                </a:lnTo>
                <a:lnTo>
                  <a:pt x="0" y="2569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93499" y="4851217"/>
            <a:ext cx="43815" cy="1904364"/>
          </a:xfrm>
          <a:custGeom>
            <a:avLst/>
            <a:gdLst/>
            <a:ahLst/>
            <a:cxnLst/>
            <a:rect l="l" t="t" r="r" b="b"/>
            <a:pathLst>
              <a:path w="43814" h="1904365">
                <a:moveTo>
                  <a:pt x="0" y="165"/>
                </a:moveTo>
                <a:lnTo>
                  <a:pt x="43319" y="0"/>
                </a:lnTo>
                <a:lnTo>
                  <a:pt x="43484" y="1903806"/>
                </a:lnTo>
                <a:lnTo>
                  <a:pt x="25" y="190380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37455" y="4998041"/>
            <a:ext cx="278130" cy="1594485"/>
          </a:xfrm>
          <a:custGeom>
            <a:avLst/>
            <a:gdLst/>
            <a:ahLst/>
            <a:cxnLst/>
            <a:rect l="l" t="t" r="r" b="b"/>
            <a:pathLst>
              <a:path w="278129" h="1594484">
                <a:moveTo>
                  <a:pt x="278091" y="0"/>
                </a:moveTo>
                <a:lnTo>
                  <a:pt x="0" y="148323"/>
                </a:lnTo>
                <a:lnTo>
                  <a:pt x="0" y="1467269"/>
                </a:lnTo>
                <a:lnTo>
                  <a:pt x="278091" y="1594408"/>
                </a:lnTo>
                <a:lnTo>
                  <a:pt x="278091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3342" y="5021879"/>
            <a:ext cx="262255" cy="1546860"/>
          </a:xfrm>
          <a:custGeom>
            <a:avLst/>
            <a:gdLst/>
            <a:ahLst/>
            <a:cxnLst/>
            <a:rect l="l" t="t" r="r" b="b"/>
            <a:pathLst>
              <a:path w="262254" h="1546859">
                <a:moveTo>
                  <a:pt x="262204" y="0"/>
                </a:moveTo>
                <a:lnTo>
                  <a:pt x="0" y="135077"/>
                </a:lnTo>
                <a:lnTo>
                  <a:pt x="0" y="1430197"/>
                </a:lnTo>
                <a:lnTo>
                  <a:pt x="262204" y="154673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91543" y="4761212"/>
            <a:ext cx="43815" cy="2108200"/>
          </a:xfrm>
          <a:custGeom>
            <a:avLst/>
            <a:gdLst/>
            <a:ahLst/>
            <a:cxnLst/>
            <a:rect l="l" t="t" r="r" b="b"/>
            <a:pathLst>
              <a:path w="43814" h="2108200">
                <a:moveTo>
                  <a:pt x="0" y="165"/>
                </a:moveTo>
                <a:lnTo>
                  <a:pt x="43332" y="0"/>
                </a:lnTo>
                <a:lnTo>
                  <a:pt x="43497" y="2107933"/>
                </a:lnTo>
                <a:lnTo>
                  <a:pt x="25" y="210793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26066" y="5758377"/>
            <a:ext cx="89535" cy="55244"/>
          </a:xfrm>
          <a:custGeom>
            <a:avLst/>
            <a:gdLst/>
            <a:ahLst/>
            <a:cxnLst/>
            <a:rect l="l" t="t" r="r" b="b"/>
            <a:pathLst>
              <a:path w="89535" h="55245">
                <a:moveTo>
                  <a:pt x="89480" y="0"/>
                </a:moveTo>
                <a:lnTo>
                  <a:pt x="24012" y="3238"/>
                </a:lnTo>
                <a:lnTo>
                  <a:pt x="8685" y="7230"/>
                </a:lnTo>
                <a:lnTo>
                  <a:pt x="0" y="14900"/>
                </a:lnTo>
                <a:lnTo>
                  <a:pt x="1683" y="32817"/>
                </a:lnTo>
                <a:lnTo>
                  <a:pt x="7844" y="42592"/>
                </a:lnTo>
                <a:lnTo>
                  <a:pt x="18536" y="47964"/>
                </a:lnTo>
                <a:lnTo>
                  <a:pt x="89480" y="5481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41106" y="4544904"/>
            <a:ext cx="2341185" cy="25493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47299" y="5217175"/>
            <a:ext cx="14128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öm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és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és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7299" y="5537617"/>
            <a:ext cx="2911475" cy="1200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59385">
              <a:lnSpc>
                <a:spcPct val="117700"/>
              </a:lnSpc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hu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er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na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2700" marR="5715">
              <a:lnSpc>
                <a:spcPct val="117700"/>
              </a:lnSpc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tam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oso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nya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alad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re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nnün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t.</a:t>
            </a:r>
            <a:endParaRPr sz="8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47299" y="340375"/>
            <a:ext cx="21189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-6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65" dirty="0">
                <a:solidFill>
                  <a:srgbClr val="00549A"/>
                </a:solidFill>
                <a:latin typeface="Arial"/>
                <a:cs typeface="Arial"/>
              </a:rPr>
              <a:t>–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4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k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et</a:t>
            </a:r>
            <a:r>
              <a:rPr sz="1000" b="1" spc="-60" dirty="0">
                <a:solidFill>
                  <a:srgbClr val="00549A"/>
                </a:solidFill>
                <a:latin typeface="Arial"/>
                <a:cs typeface="Arial"/>
              </a:rPr>
              <a:t>!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47299" y="813217"/>
            <a:ext cx="2886075" cy="89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rálv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xt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utá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pc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ola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ulj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!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47299" y="1880194"/>
            <a:ext cx="2069464" cy="743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indent="-83820">
              <a:lnSpc>
                <a:spcPct val="100000"/>
              </a:lnSpc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5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Mag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ág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pá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47299" y="2778775"/>
            <a:ext cx="1540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6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0" dirty="0">
                <a:solidFill>
                  <a:srgbClr val="00549A"/>
                </a:solidFill>
                <a:latin typeface="Arial"/>
                <a:cs typeface="Arial"/>
              </a:rPr>
              <a:t>sa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ar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4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1000" b="1" spc="0" dirty="0">
                <a:solidFill>
                  <a:srgbClr val="00549A"/>
                </a:solidFill>
                <a:latin typeface="Arial"/>
                <a:cs typeface="Arial"/>
              </a:rPr>
              <a:t>sa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47299" y="3099217"/>
            <a:ext cx="2837815" cy="1048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j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dol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ü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ob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ind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ű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7190" y="3365385"/>
            <a:ext cx="3118485" cy="168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52425" marR="25781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lül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ű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uh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7190" y="3365385"/>
            <a:ext cx="3118091" cy="1688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1647" y="3749662"/>
            <a:ext cx="297662" cy="113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3983" y="3913720"/>
            <a:ext cx="2403322" cy="80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0974" y="4066133"/>
            <a:ext cx="2415438" cy="101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4098" y="4218533"/>
            <a:ext cx="2491028" cy="1016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8484" y="4370920"/>
            <a:ext cx="2484843" cy="10168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6905" y="4523333"/>
            <a:ext cx="1941436" cy="101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17300" y="3723514"/>
            <a:ext cx="2526030" cy="91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60" dirty="0">
                <a:solidFill>
                  <a:srgbClr val="00549A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lül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ű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uh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7778" y="3567111"/>
            <a:ext cx="2863215" cy="1435100"/>
          </a:xfrm>
          <a:custGeom>
            <a:avLst/>
            <a:gdLst/>
            <a:ahLst/>
            <a:cxnLst/>
            <a:rect l="l" t="t" r="r" b="b"/>
            <a:pathLst>
              <a:path w="2863215" h="1435100">
                <a:moveTo>
                  <a:pt x="0" y="1435100"/>
                </a:moveTo>
                <a:lnTo>
                  <a:pt x="2863100" y="1435100"/>
                </a:lnTo>
                <a:lnTo>
                  <a:pt x="2863100" y="0"/>
                </a:lnTo>
                <a:lnTo>
                  <a:pt x="0" y="0"/>
                </a:lnTo>
                <a:lnTo>
                  <a:pt x="0" y="14351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556300" y="340375"/>
            <a:ext cx="26479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1000" b="1" spc="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ó 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té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ss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zn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56300" y="660817"/>
            <a:ext cx="279019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endParaRPr sz="8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56300" y="1118093"/>
            <a:ext cx="2853055" cy="591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330" indent="-87630">
              <a:lnSpc>
                <a:spcPct val="100000"/>
              </a:lnSpc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00330" indent="-87630">
              <a:lnSpc>
                <a:spcPct val="100000"/>
              </a:lnSpc>
              <a:spcBef>
                <a:spcPts val="180"/>
              </a:spcBef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00330" marR="177800" indent="-87630">
              <a:lnSpc>
                <a:spcPct val="117700"/>
              </a:lnSpc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11887" y="4471020"/>
            <a:ext cx="237744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254936" y="2036038"/>
            <a:ext cx="1721485" cy="2152015"/>
          </a:xfrm>
          <a:custGeom>
            <a:avLst/>
            <a:gdLst/>
            <a:ahLst/>
            <a:cxnLst/>
            <a:rect l="l" t="t" r="r" b="b"/>
            <a:pathLst>
              <a:path w="1721484" h="2152015">
                <a:moveTo>
                  <a:pt x="0" y="0"/>
                </a:moveTo>
                <a:lnTo>
                  <a:pt x="1721129" y="0"/>
                </a:lnTo>
                <a:lnTo>
                  <a:pt x="1721129" y="2151418"/>
                </a:lnTo>
                <a:lnTo>
                  <a:pt x="0" y="215141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332139" y="2114893"/>
            <a:ext cx="1566545" cy="1994535"/>
          </a:xfrm>
          <a:custGeom>
            <a:avLst/>
            <a:gdLst/>
            <a:ahLst/>
            <a:cxnLst/>
            <a:rect l="l" t="t" r="r" b="b"/>
            <a:pathLst>
              <a:path w="1566545" h="1994535">
                <a:moveTo>
                  <a:pt x="0" y="0"/>
                </a:moveTo>
                <a:lnTo>
                  <a:pt x="1566214" y="0"/>
                </a:lnTo>
                <a:lnTo>
                  <a:pt x="1566214" y="1994522"/>
                </a:lnTo>
                <a:lnTo>
                  <a:pt x="0" y="199452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501011" y="2283663"/>
            <a:ext cx="1229995" cy="1657985"/>
          </a:xfrm>
          <a:custGeom>
            <a:avLst/>
            <a:gdLst/>
            <a:ahLst/>
            <a:cxnLst/>
            <a:rect l="l" t="t" r="r" b="b"/>
            <a:pathLst>
              <a:path w="1229995" h="1657985">
                <a:moveTo>
                  <a:pt x="0" y="0"/>
                </a:moveTo>
                <a:lnTo>
                  <a:pt x="1229385" y="0"/>
                </a:lnTo>
                <a:lnTo>
                  <a:pt x="1229385" y="1657502"/>
                </a:lnTo>
                <a:lnTo>
                  <a:pt x="0" y="165750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531072" y="2314943"/>
            <a:ext cx="1169035" cy="1593850"/>
          </a:xfrm>
          <a:custGeom>
            <a:avLst/>
            <a:gdLst/>
            <a:ahLst/>
            <a:cxnLst/>
            <a:rect l="l" t="t" r="r" b="b"/>
            <a:pathLst>
              <a:path w="1169034" h="1593850">
                <a:moveTo>
                  <a:pt x="0" y="0"/>
                </a:moveTo>
                <a:lnTo>
                  <a:pt x="1168742" y="0"/>
                </a:lnTo>
                <a:lnTo>
                  <a:pt x="1168742" y="1593456"/>
                </a:lnTo>
                <a:lnTo>
                  <a:pt x="0" y="15934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54910" y="2036254"/>
            <a:ext cx="276860" cy="279400"/>
          </a:xfrm>
          <a:custGeom>
            <a:avLst/>
            <a:gdLst/>
            <a:ahLst/>
            <a:cxnLst/>
            <a:rect l="l" t="t" r="r" b="b"/>
            <a:pathLst>
              <a:path w="276859" h="279400">
                <a:moveTo>
                  <a:pt x="276453" y="27881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699714" y="2036876"/>
            <a:ext cx="276225" cy="278765"/>
          </a:xfrm>
          <a:custGeom>
            <a:avLst/>
            <a:gdLst/>
            <a:ahLst/>
            <a:cxnLst/>
            <a:rect l="l" t="t" r="r" b="b"/>
            <a:pathLst>
              <a:path w="276225" h="278764">
                <a:moveTo>
                  <a:pt x="0" y="278193"/>
                </a:moveTo>
                <a:lnTo>
                  <a:pt x="27574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699243" y="3907510"/>
            <a:ext cx="276860" cy="279400"/>
          </a:xfrm>
          <a:custGeom>
            <a:avLst/>
            <a:gdLst/>
            <a:ahLst/>
            <a:cxnLst/>
            <a:rect l="l" t="t" r="r" b="b"/>
            <a:pathLst>
              <a:path w="276859" h="279400">
                <a:moveTo>
                  <a:pt x="276453" y="27881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255533" y="3908920"/>
            <a:ext cx="276860" cy="278130"/>
          </a:xfrm>
          <a:custGeom>
            <a:avLst/>
            <a:gdLst/>
            <a:ahLst/>
            <a:cxnLst/>
            <a:rect l="l" t="t" r="r" b="b"/>
            <a:pathLst>
              <a:path w="276859" h="278129">
                <a:moveTo>
                  <a:pt x="276783" y="0"/>
                </a:moveTo>
                <a:lnTo>
                  <a:pt x="0" y="2776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62108" y="2920147"/>
            <a:ext cx="107314" cy="231140"/>
          </a:xfrm>
          <a:custGeom>
            <a:avLst/>
            <a:gdLst/>
            <a:ahLst/>
            <a:cxnLst/>
            <a:rect l="l" t="t" r="r" b="b"/>
            <a:pathLst>
              <a:path w="107315" h="231139">
                <a:moveTo>
                  <a:pt x="64516" y="0"/>
                </a:moveTo>
                <a:lnTo>
                  <a:pt x="19249" y="6887"/>
                </a:lnTo>
                <a:lnTo>
                  <a:pt x="0" y="42430"/>
                </a:lnTo>
                <a:lnTo>
                  <a:pt x="1291" y="198925"/>
                </a:lnTo>
                <a:lnTo>
                  <a:pt x="6890" y="211689"/>
                </a:lnTo>
                <a:lnTo>
                  <a:pt x="16166" y="221830"/>
                </a:lnTo>
                <a:lnTo>
                  <a:pt x="28288" y="228522"/>
                </a:lnTo>
                <a:lnTo>
                  <a:pt x="42430" y="230936"/>
                </a:lnTo>
                <a:lnTo>
                  <a:pt x="74956" y="229643"/>
                </a:lnTo>
                <a:lnTo>
                  <a:pt x="87717" y="224041"/>
                </a:lnTo>
                <a:lnTo>
                  <a:pt x="97855" y="214764"/>
                </a:lnTo>
                <a:lnTo>
                  <a:pt x="104545" y="202639"/>
                </a:lnTo>
                <a:lnTo>
                  <a:pt x="106959" y="188493"/>
                </a:lnTo>
                <a:lnTo>
                  <a:pt x="105668" y="32003"/>
                </a:lnTo>
                <a:lnTo>
                  <a:pt x="100067" y="19244"/>
                </a:lnTo>
                <a:lnTo>
                  <a:pt x="90790" y="9105"/>
                </a:lnTo>
                <a:lnTo>
                  <a:pt x="78664" y="2414"/>
                </a:lnTo>
                <a:lnTo>
                  <a:pt x="645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62108" y="2920147"/>
            <a:ext cx="107314" cy="231140"/>
          </a:xfrm>
          <a:custGeom>
            <a:avLst/>
            <a:gdLst/>
            <a:ahLst/>
            <a:cxnLst/>
            <a:rect l="l" t="t" r="r" b="b"/>
            <a:pathLst>
              <a:path w="107315" h="231139">
                <a:moveTo>
                  <a:pt x="0" y="42430"/>
                </a:moveTo>
                <a:lnTo>
                  <a:pt x="19249" y="6887"/>
                </a:lnTo>
                <a:lnTo>
                  <a:pt x="64516" y="0"/>
                </a:lnTo>
                <a:lnTo>
                  <a:pt x="78664" y="2414"/>
                </a:lnTo>
                <a:lnTo>
                  <a:pt x="90790" y="9105"/>
                </a:lnTo>
                <a:lnTo>
                  <a:pt x="100067" y="19244"/>
                </a:lnTo>
                <a:lnTo>
                  <a:pt x="105668" y="32003"/>
                </a:lnTo>
                <a:lnTo>
                  <a:pt x="106959" y="188493"/>
                </a:lnTo>
                <a:lnTo>
                  <a:pt x="104545" y="202639"/>
                </a:lnTo>
                <a:lnTo>
                  <a:pt x="97855" y="214764"/>
                </a:lnTo>
                <a:lnTo>
                  <a:pt x="87717" y="224041"/>
                </a:lnTo>
                <a:lnTo>
                  <a:pt x="74956" y="229643"/>
                </a:lnTo>
                <a:lnTo>
                  <a:pt x="42430" y="230936"/>
                </a:lnTo>
                <a:lnTo>
                  <a:pt x="28288" y="228522"/>
                </a:lnTo>
                <a:lnTo>
                  <a:pt x="16166" y="221830"/>
                </a:lnTo>
                <a:lnTo>
                  <a:pt x="6890" y="211689"/>
                </a:lnTo>
                <a:lnTo>
                  <a:pt x="1291" y="198925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371732" y="2978946"/>
            <a:ext cx="532130" cy="90170"/>
          </a:xfrm>
          <a:custGeom>
            <a:avLst/>
            <a:gdLst/>
            <a:ahLst/>
            <a:cxnLst/>
            <a:rect l="l" t="t" r="r" b="b"/>
            <a:pathLst>
              <a:path w="532129" h="90169">
                <a:moveTo>
                  <a:pt x="489712" y="0"/>
                </a:moveTo>
                <a:lnTo>
                  <a:pt x="32011" y="1288"/>
                </a:lnTo>
                <a:lnTo>
                  <a:pt x="2415" y="28286"/>
                </a:lnTo>
                <a:lnTo>
                  <a:pt x="0" y="42430"/>
                </a:lnTo>
                <a:lnTo>
                  <a:pt x="1288" y="57828"/>
                </a:lnTo>
                <a:lnTo>
                  <a:pt x="6887" y="70590"/>
                </a:lnTo>
                <a:lnTo>
                  <a:pt x="16162" y="80732"/>
                </a:lnTo>
                <a:lnTo>
                  <a:pt x="28286" y="87424"/>
                </a:lnTo>
                <a:lnTo>
                  <a:pt x="42430" y="89839"/>
                </a:lnTo>
                <a:lnTo>
                  <a:pt x="500130" y="88550"/>
                </a:lnTo>
                <a:lnTo>
                  <a:pt x="512893" y="82952"/>
                </a:lnTo>
                <a:lnTo>
                  <a:pt x="523034" y="73676"/>
                </a:lnTo>
                <a:lnTo>
                  <a:pt x="529727" y="61552"/>
                </a:lnTo>
                <a:lnTo>
                  <a:pt x="532142" y="47409"/>
                </a:lnTo>
                <a:lnTo>
                  <a:pt x="530853" y="32011"/>
                </a:lnTo>
                <a:lnTo>
                  <a:pt x="525255" y="19249"/>
                </a:lnTo>
                <a:lnTo>
                  <a:pt x="515979" y="9107"/>
                </a:lnTo>
                <a:lnTo>
                  <a:pt x="503855" y="2415"/>
                </a:lnTo>
                <a:lnTo>
                  <a:pt x="489712" y="0"/>
                </a:lnTo>
                <a:close/>
              </a:path>
            </a:pathLst>
          </a:custGeom>
          <a:solidFill>
            <a:srgbClr val="EFE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01011" y="297893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89839"/>
                </a:moveTo>
                <a:lnTo>
                  <a:pt x="0" y="0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31072" y="297893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89839"/>
                </a:moveTo>
                <a:lnTo>
                  <a:pt x="0" y="0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71725" y="2978937"/>
            <a:ext cx="97155" cy="90170"/>
          </a:xfrm>
          <a:custGeom>
            <a:avLst/>
            <a:gdLst/>
            <a:ahLst/>
            <a:cxnLst/>
            <a:rect l="l" t="t" r="r" b="b"/>
            <a:pathLst>
              <a:path w="97154" h="90169">
                <a:moveTo>
                  <a:pt x="96270" y="0"/>
                </a:moveTo>
                <a:lnTo>
                  <a:pt x="42430" y="0"/>
                </a:lnTo>
                <a:lnTo>
                  <a:pt x="6890" y="19247"/>
                </a:lnTo>
                <a:lnTo>
                  <a:pt x="0" y="42443"/>
                </a:lnTo>
                <a:lnTo>
                  <a:pt x="0" y="47421"/>
                </a:lnTo>
                <a:lnTo>
                  <a:pt x="19254" y="82959"/>
                </a:lnTo>
                <a:lnTo>
                  <a:pt x="42430" y="89839"/>
                </a:lnTo>
                <a:lnTo>
                  <a:pt x="97011" y="89839"/>
                </a:lnTo>
                <a:lnTo>
                  <a:pt x="96270" y="0"/>
                </a:lnTo>
                <a:close/>
              </a:path>
            </a:pathLst>
          </a:custGeom>
          <a:solidFill>
            <a:srgbClr val="EFE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467996" y="2978937"/>
            <a:ext cx="1270" cy="90170"/>
          </a:xfrm>
          <a:custGeom>
            <a:avLst/>
            <a:gdLst/>
            <a:ahLst/>
            <a:cxnLst/>
            <a:rect l="l" t="t" r="r" b="b"/>
            <a:pathLst>
              <a:path w="1270" h="90169">
                <a:moveTo>
                  <a:pt x="0" y="0"/>
                </a:moveTo>
                <a:lnTo>
                  <a:pt x="741" y="89839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371732" y="2978946"/>
            <a:ext cx="532130" cy="90170"/>
          </a:xfrm>
          <a:custGeom>
            <a:avLst/>
            <a:gdLst/>
            <a:ahLst/>
            <a:cxnLst/>
            <a:rect l="l" t="t" r="r" b="b"/>
            <a:pathLst>
              <a:path w="532129" h="90169">
                <a:moveTo>
                  <a:pt x="42430" y="89839"/>
                </a:moveTo>
                <a:lnTo>
                  <a:pt x="6887" y="70590"/>
                </a:lnTo>
                <a:lnTo>
                  <a:pt x="0" y="42430"/>
                </a:lnTo>
                <a:lnTo>
                  <a:pt x="2415" y="28286"/>
                </a:lnTo>
                <a:lnTo>
                  <a:pt x="9107" y="16162"/>
                </a:lnTo>
                <a:lnTo>
                  <a:pt x="19249" y="6887"/>
                </a:lnTo>
                <a:lnTo>
                  <a:pt x="32011" y="1288"/>
                </a:lnTo>
                <a:lnTo>
                  <a:pt x="489712" y="0"/>
                </a:lnTo>
                <a:lnTo>
                  <a:pt x="503855" y="2415"/>
                </a:lnTo>
                <a:lnTo>
                  <a:pt x="515979" y="9107"/>
                </a:lnTo>
                <a:lnTo>
                  <a:pt x="525255" y="19249"/>
                </a:lnTo>
                <a:lnTo>
                  <a:pt x="530853" y="32011"/>
                </a:lnTo>
                <a:lnTo>
                  <a:pt x="532142" y="47409"/>
                </a:lnTo>
                <a:lnTo>
                  <a:pt x="529727" y="61552"/>
                </a:lnTo>
                <a:lnTo>
                  <a:pt x="523034" y="73676"/>
                </a:lnTo>
                <a:lnTo>
                  <a:pt x="512893" y="82952"/>
                </a:lnTo>
                <a:lnTo>
                  <a:pt x="500130" y="88550"/>
                </a:lnTo>
                <a:lnTo>
                  <a:pt x="42430" y="89839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371289" y="2536183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47409" y="0"/>
                </a:moveTo>
                <a:lnTo>
                  <a:pt x="9106" y="16166"/>
                </a:lnTo>
                <a:lnTo>
                  <a:pt x="0" y="42430"/>
                </a:lnTo>
                <a:lnTo>
                  <a:pt x="1291" y="500139"/>
                </a:lnTo>
                <a:lnTo>
                  <a:pt x="6891" y="512898"/>
                </a:lnTo>
                <a:lnTo>
                  <a:pt x="16168" y="523037"/>
                </a:lnTo>
                <a:lnTo>
                  <a:pt x="28295" y="529728"/>
                </a:lnTo>
                <a:lnTo>
                  <a:pt x="42443" y="532142"/>
                </a:lnTo>
                <a:lnTo>
                  <a:pt x="57828" y="530853"/>
                </a:lnTo>
                <a:lnTo>
                  <a:pt x="70590" y="525255"/>
                </a:lnTo>
                <a:lnTo>
                  <a:pt x="80732" y="515979"/>
                </a:lnTo>
                <a:lnTo>
                  <a:pt x="87424" y="503855"/>
                </a:lnTo>
                <a:lnTo>
                  <a:pt x="89839" y="489712"/>
                </a:lnTo>
                <a:lnTo>
                  <a:pt x="88550" y="32011"/>
                </a:lnTo>
                <a:lnTo>
                  <a:pt x="82952" y="19249"/>
                </a:lnTo>
                <a:lnTo>
                  <a:pt x="73676" y="9107"/>
                </a:lnTo>
                <a:lnTo>
                  <a:pt x="61552" y="2415"/>
                </a:lnTo>
                <a:lnTo>
                  <a:pt x="47409" y="0"/>
                </a:lnTo>
                <a:close/>
              </a:path>
            </a:pathLst>
          </a:custGeom>
          <a:solidFill>
            <a:srgbClr val="DAD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371281" y="2920136"/>
            <a:ext cx="90170" cy="148590"/>
          </a:xfrm>
          <a:custGeom>
            <a:avLst/>
            <a:gdLst/>
            <a:ahLst/>
            <a:cxnLst/>
            <a:rect l="l" t="t" r="r" b="b"/>
            <a:pathLst>
              <a:path w="90170" h="148589">
                <a:moveTo>
                  <a:pt x="55342" y="0"/>
                </a:moveTo>
                <a:lnTo>
                  <a:pt x="22830" y="1291"/>
                </a:lnTo>
                <a:lnTo>
                  <a:pt x="10071" y="6894"/>
                </a:lnTo>
                <a:lnTo>
                  <a:pt x="0" y="16111"/>
                </a:lnTo>
                <a:lnTo>
                  <a:pt x="0" y="105753"/>
                </a:lnTo>
                <a:lnTo>
                  <a:pt x="19247" y="141296"/>
                </a:lnTo>
                <a:lnTo>
                  <a:pt x="42443" y="148183"/>
                </a:lnTo>
                <a:lnTo>
                  <a:pt x="47421" y="148183"/>
                </a:lnTo>
                <a:lnTo>
                  <a:pt x="82965" y="128939"/>
                </a:lnTo>
                <a:lnTo>
                  <a:pt x="89852" y="105753"/>
                </a:lnTo>
                <a:lnTo>
                  <a:pt x="89852" y="18112"/>
                </a:lnTo>
                <a:lnTo>
                  <a:pt x="81614" y="9107"/>
                </a:lnTo>
                <a:lnTo>
                  <a:pt x="69489" y="2415"/>
                </a:lnTo>
                <a:lnTo>
                  <a:pt x="55342" y="0"/>
                </a:lnTo>
                <a:close/>
              </a:path>
            </a:pathLst>
          </a:custGeom>
          <a:solidFill>
            <a:srgbClr val="DAD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371281" y="2920136"/>
            <a:ext cx="90170" cy="18415"/>
          </a:xfrm>
          <a:custGeom>
            <a:avLst/>
            <a:gdLst/>
            <a:ahLst/>
            <a:cxnLst/>
            <a:rect l="l" t="t" r="r" b="b"/>
            <a:pathLst>
              <a:path w="90170" h="18414">
                <a:moveTo>
                  <a:pt x="0" y="16111"/>
                </a:moveTo>
                <a:lnTo>
                  <a:pt x="10071" y="6894"/>
                </a:lnTo>
                <a:lnTo>
                  <a:pt x="22830" y="1291"/>
                </a:lnTo>
                <a:lnTo>
                  <a:pt x="55342" y="0"/>
                </a:lnTo>
                <a:lnTo>
                  <a:pt x="69489" y="2415"/>
                </a:lnTo>
                <a:lnTo>
                  <a:pt x="81614" y="9107"/>
                </a:lnTo>
                <a:lnTo>
                  <a:pt x="89852" y="18112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371732" y="2980073"/>
            <a:ext cx="89535" cy="88265"/>
          </a:xfrm>
          <a:custGeom>
            <a:avLst/>
            <a:gdLst/>
            <a:ahLst/>
            <a:cxnLst/>
            <a:rect l="l" t="t" r="r" b="b"/>
            <a:pathLst>
              <a:path w="89534" h="88264">
                <a:moveTo>
                  <a:pt x="89402" y="0"/>
                </a:moveTo>
                <a:lnTo>
                  <a:pt x="32007" y="161"/>
                </a:lnTo>
                <a:lnTo>
                  <a:pt x="2413" y="27159"/>
                </a:lnTo>
                <a:lnTo>
                  <a:pt x="0" y="41303"/>
                </a:lnTo>
                <a:lnTo>
                  <a:pt x="1173" y="55332"/>
                </a:lnTo>
                <a:lnTo>
                  <a:pt x="31190" y="86793"/>
                </a:lnTo>
                <a:lnTo>
                  <a:pt x="41992" y="88246"/>
                </a:lnTo>
                <a:lnTo>
                  <a:pt x="46971" y="88246"/>
                </a:lnTo>
                <a:lnTo>
                  <a:pt x="82514" y="69002"/>
                </a:lnTo>
                <a:lnTo>
                  <a:pt x="89402" y="45815"/>
                </a:lnTo>
                <a:lnTo>
                  <a:pt x="89402" y="0"/>
                </a:lnTo>
                <a:close/>
              </a:path>
            </a:pathLst>
          </a:custGeom>
          <a:solidFill>
            <a:srgbClr val="D7D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371725" y="2978937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89407" y="0"/>
                </a:moveTo>
                <a:lnTo>
                  <a:pt x="42430" y="0"/>
                </a:lnTo>
                <a:lnTo>
                  <a:pt x="28288" y="2414"/>
                </a:lnTo>
                <a:lnTo>
                  <a:pt x="16166" y="9106"/>
                </a:lnTo>
                <a:lnTo>
                  <a:pt x="6890" y="19247"/>
                </a:lnTo>
                <a:lnTo>
                  <a:pt x="1291" y="32011"/>
                </a:lnTo>
                <a:lnTo>
                  <a:pt x="0" y="42443"/>
                </a:lnTo>
                <a:lnTo>
                  <a:pt x="0" y="47421"/>
                </a:lnTo>
                <a:lnTo>
                  <a:pt x="21439" y="84083"/>
                </a:lnTo>
                <a:lnTo>
                  <a:pt x="41998" y="89382"/>
                </a:lnTo>
                <a:lnTo>
                  <a:pt x="46977" y="89382"/>
                </a:lnTo>
                <a:lnTo>
                  <a:pt x="82520" y="70138"/>
                </a:lnTo>
                <a:lnTo>
                  <a:pt x="89407" y="0"/>
                </a:lnTo>
                <a:close/>
              </a:path>
            </a:pathLst>
          </a:custGeom>
          <a:solidFill>
            <a:srgbClr val="D7D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02922" y="3066867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77" y="422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389708" y="3060682"/>
            <a:ext cx="3810" cy="1905"/>
          </a:xfrm>
          <a:custGeom>
            <a:avLst/>
            <a:gdLst/>
            <a:ahLst/>
            <a:cxnLst/>
            <a:rect l="l" t="t" r="r" b="b"/>
            <a:pathLst>
              <a:path w="3809" h="1905">
                <a:moveTo>
                  <a:pt x="3438" y="1898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379433" y="3050429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4778" y="5225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373215" y="3037218"/>
            <a:ext cx="4445" cy="9525"/>
          </a:xfrm>
          <a:custGeom>
            <a:avLst/>
            <a:gdLst/>
            <a:ahLst/>
            <a:cxnLst/>
            <a:rect l="l" t="t" r="r" b="b"/>
            <a:pathLst>
              <a:path w="4445" h="9525">
                <a:moveTo>
                  <a:pt x="4150" y="9465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371732" y="2980073"/>
            <a:ext cx="89535" cy="55880"/>
          </a:xfrm>
          <a:custGeom>
            <a:avLst/>
            <a:gdLst/>
            <a:ahLst/>
            <a:cxnLst/>
            <a:rect l="l" t="t" r="r" b="b"/>
            <a:pathLst>
              <a:path w="89534" h="55880">
                <a:moveTo>
                  <a:pt x="1173" y="55332"/>
                </a:moveTo>
                <a:lnTo>
                  <a:pt x="9103" y="15035"/>
                </a:lnTo>
                <a:lnTo>
                  <a:pt x="32007" y="161"/>
                </a:lnTo>
                <a:lnTo>
                  <a:pt x="89401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371289" y="2536183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0" y="42430"/>
                </a:moveTo>
                <a:lnTo>
                  <a:pt x="19247" y="6890"/>
                </a:lnTo>
                <a:lnTo>
                  <a:pt x="47409" y="0"/>
                </a:lnTo>
                <a:lnTo>
                  <a:pt x="61552" y="2415"/>
                </a:lnTo>
                <a:lnTo>
                  <a:pt x="73676" y="9107"/>
                </a:lnTo>
                <a:lnTo>
                  <a:pt x="82952" y="19249"/>
                </a:lnTo>
                <a:lnTo>
                  <a:pt x="88550" y="32011"/>
                </a:lnTo>
                <a:lnTo>
                  <a:pt x="89839" y="489712"/>
                </a:lnTo>
                <a:lnTo>
                  <a:pt x="87424" y="503855"/>
                </a:lnTo>
                <a:lnTo>
                  <a:pt x="80732" y="515979"/>
                </a:lnTo>
                <a:lnTo>
                  <a:pt x="70590" y="525255"/>
                </a:lnTo>
                <a:lnTo>
                  <a:pt x="57828" y="530853"/>
                </a:lnTo>
                <a:lnTo>
                  <a:pt x="42443" y="532142"/>
                </a:lnTo>
                <a:lnTo>
                  <a:pt x="28295" y="529728"/>
                </a:lnTo>
                <a:lnTo>
                  <a:pt x="16168" y="523037"/>
                </a:lnTo>
                <a:lnTo>
                  <a:pt x="6891" y="512898"/>
                </a:lnTo>
                <a:lnTo>
                  <a:pt x="1291" y="500139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370682" y="2979992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47409" y="0"/>
                </a:moveTo>
                <a:lnTo>
                  <a:pt x="9106" y="16166"/>
                </a:lnTo>
                <a:lnTo>
                  <a:pt x="0" y="42430"/>
                </a:lnTo>
                <a:lnTo>
                  <a:pt x="1291" y="500139"/>
                </a:lnTo>
                <a:lnTo>
                  <a:pt x="6891" y="512898"/>
                </a:lnTo>
                <a:lnTo>
                  <a:pt x="16168" y="523037"/>
                </a:lnTo>
                <a:lnTo>
                  <a:pt x="28295" y="529728"/>
                </a:lnTo>
                <a:lnTo>
                  <a:pt x="42443" y="532142"/>
                </a:lnTo>
                <a:lnTo>
                  <a:pt x="57828" y="530853"/>
                </a:lnTo>
                <a:lnTo>
                  <a:pt x="70590" y="525255"/>
                </a:lnTo>
                <a:lnTo>
                  <a:pt x="80732" y="515979"/>
                </a:lnTo>
                <a:lnTo>
                  <a:pt x="87424" y="503855"/>
                </a:lnTo>
                <a:lnTo>
                  <a:pt x="89839" y="489712"/>
                </a:lnTo>
                <a:lnTo>
                  <a:pt x="88550" y="32011"/>
                </a:lnTo>
                <a:lnTo>
                  <a:pt x="82952" y="19249"/>
                </a:lnTo>
                <a:lnTo>
                  <a:pt x="73676" y="9107"/>
                </a:lnTo>
                <a:lnTo>
                  <a:pt x="61552" y="2415"/>
                </a:lnTo>
                <a:lnTo>
                  <a:pt x="47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370684" y="2979991"/>
            <a:ext cx="90170" cy="171450"/>
          </a:xfrm>
          <a:custGeom>
            <a:avLst/>
            <a:gdLst/>
            <a:ahLst/>
            <a:cxnLst/>
            <a:rect l="l" t="t" r="r" b="b"/>
            <a:pathLst>
              <a:path w="90170" h="171450">
                <a:moveTo>
                  <a:pt x="47409" y="0"/>
                </a:moveTo>
                <a:lnTo>
                  <a:pt x="42430" y="0"/>
                </a:lnTo>
                <a:lnTo>
                  <a:pt x="28281" y="2415"/>
                </a:lnTo>
                <a:lnTo>
                  <a:pt x="16157" y="9107"/>
                </a:lnTo>
                <a:lnTo>
                  <a:pt x="6884" y="19249"/>
                </a:lnTo>
                <a:lnTo>
                  <a:pt x="1288" y="32011"/>
                </a:lnTo>
                <a:lnTo>
                  <a:pt x="0" y="42430"/>
                </a:lnTo>
                <a:lnTo>
                  <a:pt x="0" y="153690"/>
                </a:lnTo>
                <a:lnTo>
                  <a:pt x="7588" y="161988"/>
                </a:lnTo>
                <a:lnTo>
                  <a:pt x="19711" y="168679"/>
                </a:lnTo>
                <a:lnTo>
                  <a:pt x="33853" y="171094"/>
                </a:lnTo>
                <a:lnTo>
                  <a:pt x="66378" y="169801"/>
                </a:lnTo>
                <a:lnTo>
                  <a:pt x="79139" y="164199"/>
                </a:lnTo>
                <a:lnTo>
                  <a:pt x="89278" y="154922"/>
                </a:lnTo>
                <a:lnTo>
                  <a:pt x="89852" y="153881"/>
                </a:lnTo>
                <a:lnTo>
                  <a:pt x="89852" y="42430"/>
                </a:lnTo>
                <a:lnTo>
                  <a:pt x="70599" y="6890"/>
                </a:lnTo>
                <a:lnTo>
                  <a:pt x="47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370684" y="3133682"/>
            <a:ext cx="90170" cy="17780"/>
          </a:xfrm>
          <a:custGeom>
            <a:avLst/>
            <a:gdLst/>
            <a:ahLst/>
            <a:cxnLst/>
            <a:rect l="l" t="t" r="r" b="b"/>
            <a:pathLst>
              <a:path w="90170" h="17780">
                <a:moveTo>
                  <a:pt x="89852" y="190"/>
                </a:moveTo>
                <a:lnTo>
                  <a:pt x="89278" y="1231"/>
                </a:lnTo>
                <a:lnTo>
                  <a:pt x="79139" y="10508"/>
                </a:lnTo>
                <a:lnTo>
                  <a:pt x="66378" y="16110"/>
                </a:lnTo>
                <a:lnTo>
                  <a:pt x="33853" y="17403"/>
                </a:lnTo>
                <a:lnTo>
                  <a:pt x="19711" y="14988"/>
                </a:lnTo>
                <a:lnTo>
                  <a:pt x="7588" y="8297"/>
                </a:lnTo>
                <a:lnTo>
                  <a:pt x="0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371732" y="29801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7978" y="0"/>
                </a:moveTo>
                <a:lnTo>
                  <a:pt x="8327" y="16324"/>
                </a:lnTo>
                <a:lnTo>
                  <a:pt x="0" y="41186"/>
                </a:lnTo>
                <a:lnTo>
                  <a:pt x="1288" y="56584"/>
                </a:lnTo>
                <a:lnTo>
                  <a:pt x="6884" y="69346"/>
                </a:lnTo>
                <a:lnTo>
                  <a:pt x="16157" y="79488"/>
                </a:lnTo>
                <a:lnTo>
                  <a:pt x="28281" y="86180"/>
                </a:lnTo>
                <a:lnTo>
                  <a:pt x="42430" y="88595"/>
                </a:lnTo>
                <a:lnTo>
                  <a:pt x="88805" y="88464"/>
                </a:lnTo>
                <a:lnTo>
                  <a:pt x="88805" y="42230"/>
                </a:lnTo>
                <a:lnTo>
                  <a:pt x="86389" y="28088"/>
                </a:lnTo>
                <a:lnTo>
                  <a:pt x="79695" y="15966"/>
                </a:lnTo>
                <a:lnTo>
                  <a:pt x="69551" y="6690"/>
                </a:lnTo>
                <a:lnTo>
                  <a:pt x="56789" y="1090"/>
                </a:lnTo>
                <a:lnTo>
                  <a:pt x="4797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71725" y="29799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6367" y="0"/>
                </a:moveTo>
                <a:lnTo>
                  <a:pt x="41389" y="0"/>
                </a:lnTo>
                <a:lnTo>
                  <a:pt x="28278" y="2064"/>
                </a:lnTo>
                <a:lnTo>
                  <a:pt x="518" y="34730"/>
                </a:lnTo>
                <a:lnTo>
                  <a:pt x="0" y="41389"/>
                </a:lnTo>
                <a:lnTo>
                  <a:pt x="0" y="46367"/>
                </a:lnTo>
                <a:lnTo>
                  <a:pt x="19249" y="81910"/>
                </a:lnTo>
                <a:lnTo>
                  <a:pt x="42430" y="88798"/>
                </a:lnTo>
                <a:lnTo>
                  <a:pt x="88811" y="88798"/>
                </a:lnTo>
                <a:lnTo>
                  <a:pt x="88811" y="42430"/>
                </a:lnTo>
                <a:lnTo>
                  <a:pt x="86395" y="28288"/>
                </a:lnTo>
                <a:lnTo>
                  <a:pt x="79701" y="16166"/>
                </a:lnTo>
                <a:lnTo>
                  <a:pt x="69557" y="6890"/>
                </a:lnTo>
                <a:lnTo>
                  <a:pt x="56795" y="1291"/>
                </a:lnTo>
                <a:lnTo>
                  <a:pt x="4636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371732" y="2996516"/>
            <a:ext cx="42545" cy="72390"/>
          </a:xfrm>
          <a:custGeom>
            <a:avLst/>
            <a:gdLst/>
            <a:ahLst/>
            <a:cxnLst/>
            <a:rect l="l" t="t" r="r" b="b"/>
            <a:pathLst>
              <a:path w="42545" h="72389">
                <a:moveTo>
                  <a:pt x="42430" y="72270"/>
                </a:moveTo>
                <a:lnTo>
                  <a:pt x="6884" y="53021"/>
                </a:lnTo>
                <a:lnTo>
                  <a:pt x="0" y="24861"/>
                </a:lnTo>
                <a:lnTo>
                  <a:pt x="2413" y="10717"/>
                </a:lnTo>
                <a:lnTo>
                  <a:pt x="8327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383951" y="2988312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0" y="3948"/>
                </a:moveTo>
                <a:lnTo>
                  <a:pt x="4316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411812" y="2980191"/>
            <a:ext cx="8255" cy="635"/>
          </a:xfrm>
          <a:custGeom>
            <a:avLst/>
            <a:gdLst/>
            <a:ahLst/>
            <a:cxnLst/>
            <a:rect l="l" t="t" r="r" b="b"/>
            <a:pathLst>
              <a:path w="8254" h="635">
                <a:moveTo>
                  <a:pt x="0" y="22"/>
                </a:moveTo>
                <a:lnTo>
                  <a:pt x="7896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414162" y="3068656"/>
            <a:ext cx="46990" cy="635"/>
          </a:xfrm>
          <a:custGeom>
            <a:avLst/>
            <a:gdLst/>
            <a:ahLst/>
            <a:cxnLst/>
            <a:rect l="l" t="t" r="r" b="b"/>
            <a:pathLst>
              <a:path w="46990" h="635">
                <a:moveTo>
                  <a:pt x="46374" y="0"/>
                </a:moveTo>
                <a:lnTo>
                  <a:pt x="0" y="13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372507" y="2979991"/>
            <a:ext cx="88265" cy="88900"/>
          </a:xfrm>
          <a:custGeom>
            <a:avLst/>
            <a:gdLst/>
            <a:ahLst/>
            <a:cxnLst/>
            <a:rect l="l" t="t" r="r" b="b"/>
            <a:pathLst>
              <a:path w="88265" h="88900">
                <a:moveTo>
                  <a:pt x="45585" y="0"/>
                </a:moveTo>
                <a:lnTo>
                  <a:pt x="40606" y="0"/>
                </a:lnTo>
                <a:lnTo>
                  <a:pt x="26458" y="2415"/>
                </a:lnTo>
                <a:lnTo>
                  <a:pt x="14333" y="9107"/>
                </a:lnTo>
                <a:lnTo>
                  <a:pt x="5060" y="19249"/>
                </a:lnTo>
                <a:lnTo>
                  <a:pt x="0" y="30790"/>
                </a:lnTo>
                <a:lnTo>
                  <a:pt x="72" y="56323"/>
                </a:lnTo>
                <a:lnTo>
                  <a:pt x="5671" y="69087"/>
                </a:lnTo>
                <a:lnTo>
                  <a:pt x="14947" y="79228"/>
                </a:lnTo>
                <a:lnTo>
                  <a:pt x="27069" y="85920"/>
                </a:lnTo>
                <a:lnTo>
                  <a:pt x="41211" y="88334"/>
                </a:lnTo>
                <a:lnTo>
                  <a:pt x="56617" y="87043"/>
                </a:lnTo>
                <a:lnTo>
                  <a:pt x="69376" y="81443"/>
                </a:lnTo>
                <a:lnTo>
                  <a:pt x="79515" y="72166"/>
                </a:lnTo>
                <a:lnTo>
                  <a:pt x="86206" y="60039"/>
                </a:lnTo>
                <a:lnTo>
                  <a:pt x="88028" y="49360"/>
                </a:lnTo>
                <a:lnTo>
                  <a:pt x="88028" y="42430"/>
                </a:lnTo>
                <a:lnTo>
                  <a:pt x="68775" y="6890"/>
                </a:lnTo>
                <a:lnTo>
                  <a:pt x="45585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371281" y="2979991"/>
            <a:ext cx="89535" cy="88900"/>
          </a:xfrm>
          <a:custGeom>
            <a:avLst/>
            <a:gdLst/>
            <a:ahLst/>
            <a:cxnLst/>
            <a:rect l="l" t="t" r="r" b="b"/>
            <a:pathLst>
              <a:path w="89534" h="88900">
                <a:moveTo>
                  <a:pt x="46812" y="0"/>
                </a:moveTo>
                <a:lnTo>
                  <a:pt x="41833" y="0"/>
                </a:lnTo>
                <a:lnTo>
                  <a:pt x="27921" y="2332"/>
                </a:lnTo>
                <a:lnTo>
                  <a:pt x="15946" y="8807"/>
                </a:lnTo>
                <a:lnTo>
                  <a:pt x="6692" y="18639"/>
                </a:lnTo>
                <a:lnTo>
                  <a:pt x="942" y="31042"/>
                </a:lnTo>
                <a:lnTo>
                  <a:pt x="0" y="35255"/>
                </a:lnTo>
                <a:lnTo>
                  <a:pt x="0" y="45897"/>
                </a:lnTo>
                <a:lnTo>
                  <a:pt x="19247" y="81440"/>
                </a:lnTo>
                <a:lnTo>
                  <a:pt x="42443" y="88328"/>
                </a:lnTo>
                <a:lnTo>
                  <a:pt x="47421" y="88328"/>
                </a:lnTo>
                <a:lnTo>
                  <a:pt x="82560" y="69688"/>
                </a:lnTo>
                <a:lnTo>
                  <a:pt x="89255" y="53073"/>
                </a:lnTo>
                <a:lnTo>
                  <a:pt x="89255" y="42430"/>
                </a:lnTo>
                <a:lnTo>
                  <a:pt x="70002" y="6890"/>
                </a:lnTo>
                <a:lnTo>
                  <a:pt x="46812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371732" y="2980191"/>
            <a:ext cx="88900" cy="88265"/>
          </a:xfrm>
          <a:custGeom>
            <a:avLst/>
            <a:gdLst/>
            <a:ahLst/>
            <a:cxnLst/>
            <a:rect l="l" t="t" r="r" b="b"/>
            <a:pathLst>
              <a:path w="88900" h="88264">
                <a:moveTo>
                  <a:pt x="47978" y="0"/>
                </a:moveTo>
                <a:lnTo>
                  <a:pt x="8472" y="16069"/>
                </a:lnTo>
                <a:lnTo>
                  <a:pt x="0" y="41186"/>
                </a:lnTo>
                <a:lnTo>
                  <a:pt x="1174" y="55220"/>
                </a:lnTo>
                <a:lnTo>
                  <a:pt x="31193" y="86677"/>
                </a:lnTo>
                <a:lnTo>
                  <a:pt x="41992" y="88128"/>
                </a:lnTo>
                <a:lnTo>
                  <a:pt x="46971" y="88128"/>
                </a:lnTo>
                <a:lnTo>
                  <a:pt x="82110" y="69488"/>
                </a:lnTo>
                <a:lnTo>
                  <a:pt x="88805" y="52873"/>
                </a:lnTo>
                <a:lnTo>
                  <a:pt x="88805" y="42230"/>
                </a:lnTo>
                <a:lnTo>
                  <a:pt x="69551" y="6690"/>
                </a:lnTo>
                <a:lnTo>
                  <a:pt x="47978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371725" y="29799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6367" y="0"/>
                </a:moveTo>
                <a:lnTo>
                  <a:pt x="41389" y="0"/>
                </a:lnTo>
                <a:lnTo>
                  <a:pt x="28278" y="2064"/>
                </a:lnTo>
                <a:lnTo>
                  <a:pt x="518" y="34730"/>
                </a:lnTo>
                <a:lnTo>
                  <a:pt x="0" y="41389"/>
                </a:lnTo>
                <a:lnTo>
                  <a:pt x="0" y="46367"/>
                </a:lnTo>
                <a:lnTo>
                  <a:pt x="21439" y="83029"/>
                </a:lnTo>
                <a:lnTo>
                  <a:pt x="41998" y="88328"/>
                </a:lnTo>
                <a:lnTo>
                  <a:pt x="46977" y="88328"/>
                </a:lnTo>
                <a:lnTo>
                  <a:pt x="82116" y="69688"/>
                </a:lnTo>
                <a:lnTo>
                  <a:pt x="88811" y="53073"/>
                </a:lnTo>
                <a:lnTo>
                  <a:pt x="88811" y="42430"/>
                </a:lnTo>
                <a:lnTo>
                  <a:pt x="69557" y="6890"/>
                </a:lnTo>
                <a:lnTo>
                  <a:pt x="46367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402925" y="3066868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54" y="419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389704" y="3060678"/>
            <a:ext cx="3810" cy="1905"/>
          </a:xfrm>
          <a:custGeom>
            <a:avLst/>
            <a:gdLst/>
            <a:ahLst/>
            <a:cxnLst/>
            <a:rect l="l" t="t" r="r" b="b"/>
            <a:pathLst>
              <a:path w="3809" h="1905">
                <a:moveTo>
                  <a:pt x="3454" y="1906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379430" y="3050424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4800" y="5248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373215" y="3037217"/>
            <a:ext cx="4445" cy="9525"/>
          </a:xfrm>
          <a:custGeom>
            <a:avLst/>
            <a:gdLst/>
            <a:ahLst/>
            <a:cxnLst/>
            <a:rect l="l" t="t" r="r" b="b"/>
            <a:pathLst>
              <a:path w="4445" h="9525">
                <a:moveTo>
                  <a:pt x="4160" y="9483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371732" y="2996260"/>
            <a:ext cx="8890" cy="39370"/>
          </a:xfrm>
          <a:custGeom>
            <a:avLst/>
            <a:gdLst/>
            <a:ahLst/>
            <a:cxnLst/>
            <a:rect l="l" t="t" r="r" b="b"/>
            <a:pathLst>
              <a:path w="8890" h="39369">
                <a:moveTo>
                  <a:pt x="1174" y="39151"/>
                </a:moveTo>
                <a:lnTo>
                  <a:pt x="0" y="25117"/>
                </a:lnTo>
                <a:lnTo>
                  <a:pt x="2415" y="10973"/>
                </a:lnTo>
                <a:lnTo>
                  <a:pt x="8472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384057" y="2988121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0" y="4046"/>
                </a:moveTo>
                <a:lnTo>
                  <a:pt x="4424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411788" y="2980191"/>
            <a:ext cx="8255" cy="635"/>
          </a:xfrm>
          <a:custGeom>
            <a:avLst/>
            <a:gdLst/>
            <a:ahLst/>
            <a:cxnLst/>
            <a:rect l="l" t="t" r="r" b="b"/>
            <a:pathLst>
              <a:path w="8254" h="635">
                <a:moveTo>
                  <a:pt x="0" y="22"/>
                </a:moveTo>
                <a:lnTo>
                  <a:pt x="792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372507" y="3010781"/>
            <a:ext cx="88265" cy="57785"/>
          </a:xfrm>
          <a:custGeom>
            <a:avLst/>
            <a:gdLst/>
            <a:ahLst/>
            <a:cxnLst/>
            <a:rect l="l" t="t" r="r" b="b"/>
            <a:pathLst>
              <a:path w="88265" h="57785">
                <a:moveTo>
                  <a:pt x="88028" y="18570"/>
                </a:moveTo>
                <a:lnTo>
                  <a:pt x="56617" y="56253"/>
                </a:lnTo>
                <a:lnTo>
                  <a:pt x="41211" y="57544"/>
                </a:lnTo>
                <a:lnTo>
                  <a:pt x="27069" y="55129"/>
                </a:lnTo>
                <a:lnTo>
                  <a:pt x="14947" y="48438"/>
                </a:lnTo>
                <a:lnTo>
                  <a:pt x="5671" y="38296"/>
                </a:lnTo>
                <a:lnTo>
                  <a:pt x="72" y="25533"/>
                </a:lnTo>
                <a:lnTo>
                  <a:pt x="0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370682" y="2979992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0" y="42430"/>
                </a:moveTo>
                <a:lnTo>
                  <a:pt x="19247" y="6890"/>
                </a:lnTo>
                <a:lnTo>
                  <a:pt x="47409" y="0"/>
                </a:lnTo>
                <a:lnTo>
                  <a:pt x="61552" y="2415"/>
                </a:lnTo>
                <a:lnTo>
                  <a:pt x="73676" y="9107"/>
                </a:lnTo>
                <a:lnTo>
                  <a:pt x="82952" y="19249"/>
                </a:lnTo>
                <a:lnTo>
                  <a:pt x="88550" y="32011"/>
                </a:lnTo>
                <a:lnTo>
                  <a:pt x="89839" y="489712"/>
                </a:lnTo>
                <a:lnTo>
                  <a:pt x="87424" y="503855"/>
                </a:lnTo>
                <a:lnTo>
                  <a:pt x="80732" y="515979"/>
                </a:lnTo>
                <a:lnTo>
                  <a:pt x="70590" y="525255"/>
                </a:lnTo>
                <a:lnTo>
                  <a:pt x="57828" y="530853"/>
                </a:lnTo>
                <a:lnTo>
                  <a:pt x="42443" y="532142"/>
                </a:lnTo>
                <a:lnTo>
                  <a:pt x="28295" y="529728"/>
                </a:lnTo>
                <a:lnTo>
                  <a:pt x="16168" y="523037"/>
                </a:lnTo>
                <a:lnTo>
                  <a:pt x="6891" y="512898"/>
                </a:lnTo>
                <a:lnTo>
                  <a:pt x="1291" y="500139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599531" y="2654927"/>
            <a:ext cx="205740" cy="234315"/>
          </a:xfrm>
          <a:custGeom>
            <a:avLst/>
            <a:gdLst/>
            <a:ahLst/>
            <a:cxnLst/>
            <a:rect l="l" t="t" r="r" b="b"/>
            <a:pathLst>
              <a:path w="205740" h="234314">
                <a:moveTo>
                  <a:pt x="0" y="0"/>
                </a:moveTo>
                <a:lnTo>
                  <a:pt x="41899" y="23456"/>
                </a:lnTo>
                <a:lnTo>
                  <a:pt x="80536" y="51640"/>
                </a:lnTo>
                <a:lnTo>
                  <a:pt x="115503" y="84163"/>
                </a:lnTo>
                <a:lnTo>
                  <a:pt x="146390" y="120634"/>
                </a:lnTo>
                <a:lnTo>
                  <a:pt x="172789" y="160662"/>
                </a:lnTo>
                <a:lnTo>
                  <a:pt x="194290" y="203860"/>
                </a:lnTo>
                <a:lnTo>
                  <a:pt x="200298" y="218896"/>
                </a:lnTo>
                <a:lnTo>
                  <a:pt x="205701" y="234226"/>
                </a:lnTo>
              </a:path>
            </a:pathLst>
          </a:custGeom>
          <a:ln w="15176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535865" y="2623872"/>
            <a:ext cx="81915" cy="60960"/>
          </a:xfrm>
          <a:custGeom>
            <a:avLst/>
            <a:gdLst/>
            <a:ahLst/>
            <a:cxnLst/>
            <a:rect l="l" t="t" r="r" b="b"/>
            <a:pathLst>
              <a:path w="81915" h="60960">
                <a:moveTo>
                  <a:pt x="0" y="0"/>
                </a:moveTo>
                <a:lnTo>
                  <a:pt x="54902" y="60566"/>
                </a:lnTo>
                <a:lnTo>
                  <a:pt x="81521" y="5981"/>
                </a:lnTo>
                <a:lnTo>
                  <a:pt x="0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774806" y="2874951"/>
            <a:ext cx="57785" cy="81915"/>
          </a:xfrm>
          <a:custGeom>
            <a:avLst/>
            <a:gdLst/>
            <a:ahLst/>
            <a:cxnLst/>
            <a:rect l="l" t="t" r="r" b="b"/>
            <a:pathLst>
              <a:path w="57784" h="81914">
                <a:moveTo>
                  <a:pt x="57734" y="0"/>
                </a:moveTo>
                <a:lnTo>
                  <a:pt x="0" y="18770"/>
                </a:lnTo>
                <a:lnTo>
                  <a:pt x="52324" y="81572"/>
                </a:lnTo>
                <a:lnTo>
                  <a:pt x="57734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602998" y="3158650"/>
            <a:ext cx="194945" cy="243840"/>
          </a:xfrm>
          <a:custGeom>
            <a:avLst/>
            <a:gdLst/>
            <a:ahLst/>
            <a:cxnLst/>
            <a:rect l="l" t="t" r="r" b="b"/>
            <a:pathLst>
              <a:path w="194945" h="243839">
                <a:moveTo>
                  <a:pt x="194945" y="0"/>
                </a:moveTo>
                <a:lnTo>
                  <a:pt x="179123" y="45337"/>
                </a:lnTo>
                <a:lnTo>
                  <a:pt x="158078" y="88283"/>
                </a:lnTo>
                <a:lnTo>
                  <a:pt x="132121" y="128367"/>
                </a:lnTo>
                <a:lnTo>
                  <a:pt x="101568" y="165118"/>
                </a:lnTo>
                <a:lnTo>
                  <a:pt x="66730" y="198067"/>
                </a:lnTo>
                <a:lnTo>
                  <a:pt x="27922" y="226743"/>
                </a:lnTo>
                <a:lnTo>
                  <a:pt x="14158" y="235272"/>
                </a:lnTo>
                <a:lnTo>
                  <a:pt x="0" y="243255"/>
                </a:lnTo>
              </a:path>
            </a:pathLst>
          </a:custGeom>
          <a:ln w="15176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767364" y="3090551"/>
            <a:ext cx="58419" cy="81915"/>
          </a:xfrm>
          <a:custGeom>
            <a:avLst/>
            <a:gdLst/>
            <a:ahLst/>
            <a:cxnLst/>
            <a:rect l="l" t="t" r="r" b="b"/>
            <a:pathLst>
              <a:path w="58420" h="81914">
                <a:moveTo>
                  <a:pt x="50101" y="0"/>
                </a:moveTo>
                <a:lnTo>
                  <a:pt x="0" y="64592"/>
                </a:lnTo>
                <a:lnTo>
                  <a:pt x="58369" y="81330"/>
                </a:lnTo>
                <a:lnTo>
                  <a:pt x="50101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540451" y="3372716"/>
            <a:ext cx="81280" cy="62865"/>
          </a:xfrm>
          <a:custGeom>
            <a:avLst/>
            <a:gdLst/>
            <a:ahLst/>
            <a:cxnLst/>
            <a:rect l="l" t="t" r="r" b="b"/>
            <a:pathLst>
              <a:path w="81279" h="62864">
                <a:moveTo>
                  <a:pt x="52768" y="0"/>
                </a:moveTo>
                <a:lnTo>
                  <a:pt x="0" y="62445"/>
                </a:lnTo>
                <a:lnTo>
                  <a:pt x="81267" y="53619"/>
                </a:lnTo>
                <a:lnTo>
                  <a:pt x="52768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02087" y="3432276"/>
            <a:ext cx="20320" cy="53975"/>
          </a:xfrm>
          <a:custGeom>
            <a:avLst/>
            <a:gdLst/>
            <a:ahLst/>
            <a:cxnLst/>
            <a:rect l="l" t="t" r="r" b="b"/>
            <a:pathLst>
              <a:path w="20320" h="53975">
                <a:moveTo>
                  <a:pt x="20281" y="8432"/>
                </a:moveTo>
                <a:lnTo>
                  <a:pt x="10769" y="8432"/>
                </a:lnTo>
                <a:lnTo>
                  <a:pt x="10769" y="53848"/>
                </a:lnTo>
                <a:lnTo>
                  <a:pt x="20281" y="53848"/>
                </a:lnTo>
                <a:lnTo>
                  <a:pt x="20281" y="8432"/>
                </a:lnTo>
                <a:close/>
              </a:path>
              <a:path w="20320" h="53975">
                <a:moveTo>
                  <a:pt x="20281" y="0"/>
                </a:moveTo>
                <a:lnTo>
                  <a:pt x="12433" y="0"/>
                </a:lnTo>
                <a:lnTo>
                  <a:pt x="0" y="6591"/>
                </a:lnTo>
                <a:lnTo>
                  <a:pt x="0" y="14528"/>
                </a:lnTo>
                <a:lnTo>
                  <a:pt x="10769" y="8432"/>
                </a:lnTo>
                <a:lnTo>
                  <a:pt x="20281" y="8432"/>
                </a:lnTo>
                <a:lnTo>
                  <a:pt x="20281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830302" y="2996021"/>
            <a:ext cx="36195" cy="53975"/>
          </a:xfrm>
          <a:custGeom>
            <a:avLst/>
            <a:gdLst/>
            <a:ahLst/>
            <a:cxnLst/>
            <a:rect l="l" t="t" r="r" b="b"/>
            <a:pathLst>
              <a:path w="36195" h="53975">
                <a:moveTo>
                  <a:pt x="35550" y="6261"/>
                </a:moveTo>
                <a:lnTo>
                  <a:pt x="22542" y="6261"/>
                </a:lnTo>
                <a:lnTo>
                  <a:pt x="25133" y="9436"/>
                </a:lnTo>
                <a:lnTo>
                  <a:pt x="25133" y="13779"/>
                </a:lnTo>
                <a:lnTo>
                  <a:pt x="20297" y="25212"/>
                </a:lnTo>
                <a:lnTo>
                  <a:pt x="10130" y="36943"/>
                </a:lnTo>
                <a:lnTo>
                  <a:pt x="1141" y="45042"/>
                </a:lnTo>
                <a:lnTo>
                  <a:pt x="0" y="53848"/>
                </a:lnTo>
                <a:lnTo>
                  <a:pt x="35737" y="53848"/>
                </a:lnTo>
                <a:lnTo>
                  <a:pt x="35737" y="46253"/>
                </a:lnTo>
                <a:lnTo>
                  <a:pt x="11442" y="46253"/>
                </a:lnTo>
                <a:lnTo>
                  <a:pt x="11442" y="46088"/>
                </a:lnTo>
                <a:lnTo>
                  <a:pt x="20217" y="39227"/>
                </a:lnTo>
                <a:lnTo>
                  <a:pt x="30151" y="29145"/>
                </a:lnTo>
                <a:lnTo>
                  <a:pt x="35498" y="16363"/>
                </a:lnTo>
                <a:lnTo>
                  <a:pt x="35550" y="6261"/>
                </a:lnTo>
                <a:close/>
              </a:path>
              <a:path w="36195" h="53975">
                <a:moveTo>
                  <a:pt x="27216" y="0"/>
                </a:moveTo>
                <a:lnTo>
                  <a:pt x="4089" y="0"/>
                </a:lnTo>
                <a:lnTo>
                  <a:pt x="673" y="7683"/>
                </a:lnTo>
                <a:lnTo>
                  <a:pt x="165" y="13271"/>
                </a:lnTo>
                <a:lnTo>
                  <a:pt x="10604" y="13271"/>
                </a:lnTo>
                <a:lnTo>
                  <a:pt x="10724" y="9436"/>
                </a:lnTo>
                <a:lnTo>
                  <a:pt x="13030" y="6261"/>
                </a:lnTo>
                <a:lnTo>
                  <a:pt x="35550" y="6261"/>
                </a:lnTo>
                <a:lnTo>
                  <a:pt x="35560" y="4343"/>
                </a:lnTo>
                <a:lnTo>
                  <a:pt x="27216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395463" y="2569423"/>
            <a:ext cx="36830" cy="55244"/>
          </a:xfrm>
          <a:custGeom>
            <a:avLst/>
            <a:gdLst/>
            <a:ahLst/>
            <a:cxnLst/>
            <a:rect l="l" t="t" r="r" b="b"/>
            <a:pathLst>
              <a:path w="36829" h="55244">
                <a:moveTo>
                  <a:pt x="11010" y="41909"/>
                </a:moveTo>
                <a:lnTo>
                  <a:pt x="0" y="41909"/>
                </a:lnTo>
                <a:lnTo>
                  <a:pt x="419" y="47929"/>
                </a:lnTo>
                <a:lnTo>
                  <a:pt x="4330" y="54775"/>
                </a:lnTo>
                <a:lnTo>
                  <a:pt x="29794" y="54775"/>
                </a:lnTo>
                <a:lnTo>
                  <a:pt x="36728" y="49847"/>
                </a:lnTo>
                <a:lnTo>
                  <a:pt x="36728" y="48094"/>
                </a:lnTo>
                <a:lnTo>
                  <a:pt x="12522" y="48094"/>
                </a:lnTo>
                <a:lnTo>
                  <a:pt x="11010" y="44500"/>
                </a:lnTo>
                <a:lnTo>
                  <a:pt x="11010" y="41909"/>
                </a:lnTo>
                <a:close/>
              </a:path>
              <a:path w="36829" h="55244">
                <a:moveTo>
                  <a:pt x="35648" y="6680"/>
                </a:moveTo>
                <a:lnTo>
                  <a:pt x="23533" y="6680"/>
                </a:lnTo>
                <a:lnTo>
                  <a:pt x="25209" y="9524"/>
                </a:lnTo>
                <a:lnTo>
                  <a:pt x="25209" y="22377"/>
                </a:lnTo>
                <a:lnTo>
                  <a:pt x="19697" y="22707"/>
                </a:lnTo>
                <a:lnTo>
                  <a:pt x="15024" y="22707"/>
                </a:lnTo>
                <a:lnTo>
                  <a:pt x="15024" y="29387"/>
                </a:lnTo>
                <a:lnTo>
                  <a:pt x="20612" y="29387"/>
                </a:lnTo>
                <a:lnTo>
                  <a:pt x="26288" y="30391"/>
                </a:lnTo>
                <a:lnTo>
                  <a:pt x="26288" y="45173"/>
                </a:lnTo>
                <a:lnTo>
                  <a:pt x="23621" y="48094"/>
                </a:lnTo>
                <a:lnTo>
                  <a:pt x="36728" y="48094"/>
                </a:lnTo>
                <a:lnTo>
                  <a:pt x="36728" y="29730"/>
                </a:lnTo>
                <a:lnTo>
                  <a:pt x="32219" y="27304"/>
                </a:lnTo>
                <a:lnTo>
                  <a:pt x="27127" y="25971"/>
                </a:lnTo>
                <a:lnTo>
                  <a:pt x="27127" y="25806"/>
                </a:lnTo>
                <a:lnTo>
                  <a:pt x="30962" y="24879"/>
                </a:lnTo>
                <a:lnTo>
                  <a:pt x="35648" y="21716"/>
                </a:lnTo>
                <a:lnTo>
                  <a:pt x="35648" y="6680"/>
                </a:lnTo>
                <a:close/>
              </a:path>
              <a:path w="36829" h="55244">
                <a:moveTo>
                  <a:pt x="28460" y="0"/>
                </a:moveTo>
                <a:lnTo>
                  <a:pt x="6756" y="0"/>
                </a:lnTo>
                <a:lnTo>
                  <a:pt x="1244" y="6603"/>
                </a:lnTo>
                <a:lnTo>
                  <a:pt x="1244" y="12611"/>
                </a:lnTo>
                <a:lnTo>
                  <a:pt x="11683" y="12611"/>
                </a:lnTo>
                <a:lnTo>
                  <a:pt x="11937" y="9944"/>
                </a:lnTo>
                <a:lnTo>
                  <a:pt x="12852" y="6680"/>
                </a:lnTo>
                <a:lnTo>
                  <a:pt x="35648" y="6680"/>
                </a:lnTo>
                <a:lnTo>
                  <a:pt x="35648" y="4597"/>
                </a:lnTo>
                <a:lnTo>
                  <a:pt x="28460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522302" y="4477434"/>
            <a:ext cx="276225" cy="241935"/>
          </a:xfrm>
          <a:custGeom>
            <a:avLst/>
            <a:gdLst/>
            <a:ahLst/>
            <a:cxnLst/>
            <a:rect l="l" t="t" r="r" b="b"/>
            <a:pathLst>
              <a:path w="276225" h="241935">
                <a:moveTo>
                  <a:pt x="156182" y="23589"/>
                </a:moveTo>
                <a:lnTo>
                  <a:pt x="148124" y="9968"/>
                </a:lnTo>
                <a:lnTo>
                  <a:pt x="142232" y="2105"/>
                </a:lnTo>
                <a:lnTo>
                  <a:pt x="137344" y="0"/>
                </a:lnTo>
                <a:lnTo>
                  <a:pt x="132302" y="3651"/>
                </a:lnTo>
                <a:lnTo>
                  <a:pt x="125946" y="13060"/>
                </a:lnTo>
                <a:lnTo>
                  <a:pt x="11935" y="210393"/>
                </a:lnTo>
                <a:lnTo>
                  <a:pt x="3304" y="225862"/>
                </a:lnTo>
                <a:lnTo>
                  <a:pt x="0" y="235200"/>
                </a:lnTo>
                <a:lnTo>
                  <a:pt x="2915" y="239954"/>
                </a:lnTo>
                <a:lnTo>
                  <a:pt x="12944" y="241672"/>
                </a:lnTo>
                <a:lnTo>
                  <a:pt x="245831" y="241902"/>
                </a:lnTo>
                <a:lnTo>
                  <a:pt x="263547" y="241644"/>
                </a:lnTo>
                <a:lnTo>
                  <a:pt x="273291" y="239840"/>
                </a:lnTo>
                <a:lnTo>
                  <a:pt x="275957" y="234945"/>
                </a:lnTo>
                <a:lnTo>
                  <a:pt x="272438" y="225411"/>
                </a:lnTo>
                <a:lnTo>
                  <a:pt x="156182" y="23589"/>
                </a:lnTo>
                <a:close/>
              </a:path>
            </a:pathLst>
          </a:custGeom>
          <a:ln w="8559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7613058" y="4507491"/>
            <a:ext cx="80645" cy="222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-90" dirty="0">
                <a:solidFill>
                  <a:srgbClr val="F79433"/>
                </a:solidFill>
                <a:latin typeface="Arial"/>
                <a:cs typeface="Arial"/>
              </a:rPr>
              <a:t>!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0980432" y="241185"/>
            <a:ext cx="2987040" cy="2072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75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46075" marR="338455">
              <a:lnSpc>
                <a:spcPts val="1200"/>
              </a:lnSpc>
              <a:spcBef>
                <a:spcPts val="40"/>
              </a:spcBef>
            </a:pPr>
            <a:r>
              <a:rPr sz="850" spc="-6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lőf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ud.</a:t>
            </a:r>
            <a:endParaRPr sz="850">
              <a:latin typeface="Arial"/>
              <a:cs typeface="Arial"/>
            </a:endParaRPr>
          </a:p>
          <a:p>
            <a:pPr marL="346075" marR="252729">
              <a:lnSpc>
                <a:spcPts val="1200"/>
              </a:lnSpc>
            </a:pP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in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6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)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10980432" y="241185"/>
            <a:ext cx="2987039" cy="20726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328324" y="538810"/>
            <a:ext cx="292569" cy="1137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1335080" y="702868"/>
            <a:ext cx="2286190" cy="1016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1330546" y="855268"/>
            <a:ext cx="2158517" cy="1016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1325911" y="1007668"/>
            <a:ext cx="2173008" cy="1016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1327968" y="1139558"/>
            <a:ext cx="2326754" cy="12219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1334115" y="1312456"/>
            <a:ext cx="2287574" cy="1013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335308" y="1464868"/>
            <a:ext cx="2371509" cy="10135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1333238" y="1617268"/>
            <a:ext cx="2182202" cy="10167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327968" y="1769656"/>
            <a:ext cx="2268753" cy="10168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1334115" y="1922068"/>
            <a:ext cx="1019733" cy="10135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11313967" y="512652"/>
            <a:ext cx="2406015" cy="152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12700" marR="90170">
              <a:lnSpc>
                <a:spcPts val="1200"/>
              </a:lnSpc>
              <a:spcBef>
                <a:spcPts val="40"/>
              </a:spcBef>
            </a:pPr>
            <a:r>
              <a:rPr sz="850" spc="-6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lőf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ud.</a:t>
            </a:r>
            <a:endParaRPr sz="85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</a:pP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in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6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)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11107699" y="368465"/>
            <a:ext cx="2733040" cy="1816735"/>
          </a:xfrm>
          <a:custGeom>
            <a:avLst/>
            <a:gdLst/>
            <a:ahLst/>
            <a:cxnLst/>
            <a:rect l="l" t="t" r="r" b="b"/>
            <a:pathLst>
              <a:path w="2733040" h="1816735">
                <a:moveTo>
                  <a:pt x="0" y="1816696"/>
                </a:moveTo>
                <a:lnTo>
                  <a:pt x="2732595" y="1816696"/>
                </a:lnTo>
                <a:lnTo>
                  <a:pt x="2732595" y="0"/>
                </a:lnTo>
                <a:lnTo>
                  <a:pt x="0" y="0"/>
                </a:lnTo>
                <a:lnTo>
                  <a:pt x="0" y="1816696"/>
                </a:lnTo>
                <a:close/>
              </a:path>
            </a:pathLst>
          </a:custGeom>
          <a:ln w="888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11118499" y="4455175"/>
            <a:ext cx="12363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sa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-1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1000" b="1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1000" b="1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1118499" y="4775617"/>
            <a:ext cx="2703830" cy="211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rövi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9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omm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ú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90" dirty="0">
                <a:solidFill>
                  <a:srgbClr val="414042"/>
                </a:solidFill>
                <a:latin typeface="Arial"/>
                <a:cs typeface="Arial"/>
              </a:rPr>
              <a:t>„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kk</a:t>
            </a:r>
            <a:r>
              <a:rPr sz="850" spc="75" dirty="0">
                <a:solidFill>
                  <a:srgbClr val="414042"/>
                </a:solidFill>
                <a:latin typeface="Arial"/>
                <a:cs typeface="Arial"/>
              </a:rPr>
              <a:t>”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sup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c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zaj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gő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/f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/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ihűlj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n.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pe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l.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fü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pad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pz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0728007" y="2457602"/>
            <a:ext cx="3455987" cy="18336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7450175" y="5270398"/>
            <a:ext cx="3118485" cy="153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52425" marR="306705">
              <a:lnSpc>
                <a:spcPts val="1200"/>
              </a:lnSpc>
              <a:spcBef>
                <a:spcPts val="40"/>
              </a:spcBef>
            </a:pP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ásá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ün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450175" y="5270398"/>
            <a:ext cx="3118116" cy="153619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804657" y="5598007"/>
            <a:ext cx="297649" cy="1137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807642" y="5762066"/>
            <a:ext cx="2387485" cy="10167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801482" y="5914466"/>
            <a:ext cx="2316048" cy="1016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806880" y="6066866"/>
            <a:ext cx="2446781" cy="10168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803972" y="6219266"/>
            <a:ext cx="2330856" cy="10167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810448" y="6371666"/>
            <a:ext cx="1010805" cy="10168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7790299" y="5571852"/>
            <a:ext cx="2476500" cy="91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60" dirty="0">
                <a:solidFill>
                  <a:srgbClr val="00549A"/>
                </a:solidFill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ásá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ün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577455" y="5397652"/>
            <a:ext cx="2863215" cy="1282700"/>
          </a:xfrm>
          <a:custGeom>
            <a:avLst/>
            <a:gdLst/>
            <a:ahLst/>
            <a:cxnLst/>
            <a:rect l="l" t="t" r="r" b="b"/>
            <a:pathLst>
              <a:path w="2863215" h="1282700">
                <a:moveTo>
                  <a:pt x="0" y="1282700"/>
                </a:moveTo>
                <a:lnTo>
                  <a:pt x="2863100" y="1282700"/>
                </a:lnTo>
                <a:lnTo>
                  <a:pt x="2863100" y="0"/>
                </a:lnTo>
                <a:lnTo>
                  <a:pt x="0" y="0"/>
                </a:lnTo>
                <a:lnTo>
                  <a:pt x="0" y="12827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1407</Words>
  <Application>Microsoft Macintosh PowerPoint</Application>
  <PresentationFormat>Egyéni</PresentationFormat>
  <Paragraphs>64</Paragraphs>
  <Slides>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 Theme</vt:lpstr>
      <vt:lpstr>1. dia</vt:lpstr>
      <vt:lpstr>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VEK-464917_FL_Pflege_und_Wartung_HUN_LO4_RZ.indd</dc:title>
  <cp:lastModifiedBy>nagyt</cp:lastModifiedBy>
  <cp:revision>3</cp:revision>
  <dcterms:created xsi:type="dcterms:W3CDTF">2019-02-28T13:55:52Z</dcterms:created>
  <dcterms:modified xsi:type="dcterms:W3CDTF">2021-06-04T06:32:04Z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2019-02-28T00:00:00Z</vt:filetime>
  </property>
  <property fmtid="{D5CDD505-2E9C-101B-9397-08002B2CF9AE}" pid="3" name="LastSaved">
    <vt:filetime>2019-02-28T00:00:00Z</vt:filetime>
  </property>
</Properties>
</file>